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Lst>
  <p:notesMasterIdLst>
    <p:notesMasterId r:id="rId27"/>
  </p:notesMasterIdLst>
  <p:sldIdLst>
    <p:sldId id="256" r:id="rId5"/>
    <p:sldId id="258" r:id="rId6"/>
    <p:sldId id="282" r:id="rId7"/>
    <p:sldId id="319" r:id="rId8"/>
    <p:sldId id="259" r:id="rId9"/>
    <p:sldId id="305" r:id="rId10"/>
    <p:sldId id="306" r:id="rId11"/>
    <p:sldId id="307" r:id="rId12"/>
    <p:sldId id="309" r:id="rId13"/>
    <p:sldId id="311" r:id="rId14"/>
    <p:sldId id="310" r:id="rId15"/>
    <p:sldId id="313" r:id="rId16"/>
    <p:sldId id="273" r:id="rId17"/>
    <p:sldId id="314" r:id="rId18"/>
    <p:sldId id="315" r:id="rId19"/>
    <p:sldId id="316" r:id="rId20"/>
    <p:sldId id="317" r:id="rId21"/>
    <p:sldId id="318" r:id="rId22"/>
    <p:sldId id="320" r:id="rId23"/>
    <p:sldId id="322" r:id="rId24"/>
    <p:sldId id="323" r:id="rId25"/>
    <p:sldId id="28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72A018-AF6A-354E-491C-1E591153ED57}" name="Osborne, James R MCPO USN DCNO N1 (USA)" initials="O(" userId="S::james.r.osborne.mil@us.navy.mil::db38b5b9-a24d-48a5-8eba-4cddad04ac17" providerId="AD"/>
  <p188:author id="{3ED85DB6-1572-E9D0-7391-D20DB94576CA}" name="Powell, Kelvin R SCPO USN COMNAVCRUITCOM MIL (USA)" initials="P(" userId="S::kelvin.r.powell.mil@us.navy.mil::22933322-2c17-43c2-a70b-5ab02b6482e4" providerId="AD"/>
  <p188:author id="{FC2196DD-371D-119E-A453-B719B9AC54EA}" name="Almonte, Marcelo MCPO USN NETC PENSACOLA FL (USA)" initials="A(" userId="S::marcelo.almonte.mil@us.navy.mil::6da9497a-c4c6-4b8b-a982-0c29bc2bfa3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sborne, James R MCPO USN DCNO N1 (USA)" initials="OJRMUDN(" lastIdx="7" clrIdx="0">
    <p:extLst>
      <p:ext uri="{19B8F6BF-5375-455C-9EA6-DF929625EA0E}">
        <p15:presenceInfo xmlns:p15="http://schemas.microsoft.com/office/powerpoint/2012/main" userId="S-1-5-21-1801674531-2146617017-725345543-95661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B010"/>
    <a:srgbClr val="022939"/>
    <a:srgbClr val="002939"/>
    <a:srgbClr val="02293A"/>
    <a:srgbClr val="012A39"/>
    <a:srgbClr val="002A38"/>
    <a:srgbClr val="002A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8D3632-A6FF-EE37-7822-02D230CF091E}" v="5" dt="2024-08-27T16:55:26.0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22" autoAdjust="0"/>
    <p:restoredTop sz="76400" autoAdjust="0"/>
  </p:normalViewPr>
  <p:slideViewPr>
    <p:cSldViewPr snapToGrid="0">
      <p:cViewPr varScale="1">
        <p:scale>
          <a:sx n="91" d="100"/>
          <a:sy n="91" d="100"/>
        </p:scale>
        <p:origin x="2520" y="84"/>
      </p:cViewPr>
      <p:guideLst/>
    </p:cSldViewPr>
  </p:slideViewPr>
  <p:outlineViewPr>
    <p:cViewPr>
      <p:scale>
        <a:sx n="33" d="100"/>
        <a:sy n="33" d="100"/>
      </p:scale>
      <p:origin x="0" y="0"/>
    </p:cViewPr>
  </p:outlin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microsoft.com/office/2018/10/relationships/authors" Target="author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kwuma, Shaqanta C SCPO USN NETPDC (USA)" userId="S::shaqanta.c.chukwuma.mil@us.navy.mil::4a0e297b-a48b-4711-a81d-8df9312a65f5" providerId="AD" clId="Web-{2678BF19-D328-4DF0-A4D4-115D67553AE9}"/>
    <pc:docChg chg="modSld sldOrd">
      <pc:chgData name="Chukwuma, Shaqanta C SCPO USN NETPDC (USA)" userId="S::shaqanta.c.chukwuma.mil@us.navy.mil::4a0e297b-a48b-4711-a81d-8df9312a65f5" providerId="AD" clId="Web-{2678BF19-D328-4DF0-A4D4-115D67553AE9}" dt="2023-07-25T13:11:22.649" v="5"/>
      <pc:docMkLst>
        <pc:docMk/>
      </pc:docMkLst>
      <pc:sldChg chg="ord">
        <pc:chgData name="Chukwuma, Shaqanta C SCPO USN NETPDC (USA)" userId="S::shaqanta.c.chukwuma.mil@us.navy.mil::4a0e297b-a48b-4711-a81d-8df9312a65f5" providerId="AD" clId="Web-{2678BF19-D328-4DF0-A4D4-115D67553AE9}" dt="2023-07-25T13:09:46.221" v="0"/>
        <pc:sldMkLst>
          <pc:docMk/>
          <pc:sldMk cId="3815257387" sldId="258"/>
        </pc:sldMkLst>
      </pc:sldChg>
      <pc:sldChg chg="modSp">
        <pc:chgData name="Chukwuma, Shaqanta C SCPO USN NETPDC (USA)" userId="S::shaqanta.c.chukwuma.mil@us.navy.mil::4a0e297b-a48b-4711-a81d-8df9312a65f5" providerId="AD" clId="Web-{2678BF19-D328-4DF0-A4D4-115D67553AE9}" dt="2023-07-25T13:11:22.649" v="5"/>
        <pc:sldMkLst>
          <pc:docMk/>
          <pc:sldMk cId="937316376" sldId="281"/>
        </pc:sldMkLst>
        <pc:graphicFrameChg chg="mod modGraphic">
          <ac:chgData name="Chukwuma, Shaqanta C SCPO USN NETPDC (USA)" userId="S::shaqanta.c.chukwuma.mil@us.navy.mil::4a0e297b-a48b-4711-a81d-8df9312a65f5" providerId="AD" clId="Web-{2678BF19-D328-4DF0-A4D4-115D67553AE9}" dt="2023-07-25T13:11:22.649" v="5"/>
          <ac:graphicFrameMkLst>
            <pc:docMk/>
            <pc:sldMk cId="937316376" sldId="281"/>
            <ac:graphicFrameMk id="5" creationId="{00000000-0000-0000-0000-000000000000}"/>
          </ac:graphicFrameMkLst>
        </pc:graphicFrameChg>
      </pc:sldChg>
      <pc:sldChg chg="modSp">
        <pc:chgData name="Chukwuma, Shaqanta C SCPO USN NETPDC (USA)" userId="S::shaqanta.c.chukwuma.mil@us.navy.mil::4a0e297b-a48b-4711-a81d-8df9312a65f5" providerId="AD" clId="Web-{2678BF19-D328-4DF0-A4D4-115D67553AE9}" dt="2023-07-25T13:10:38.740" v="3" actId="20577"/>
        <pc:sldMkLst>
          <pc:docMk/>
          <pc:sldMk cId="1137307887" sldId="297"/>
        </pc:sldMkLst>
        <pc:spChg chg="mod">
          <ac:chgData name="Chukwuma, Shaqanta C SCPO USN NETPDC (USA)" userId="S::shaqanta.c.chukwuma.mil@us.navy.mil::4a0e297b-a48b-4711-a81d-8df9312a65f5" providerId="AD" clId="Web-{2678BF19-D328-4DF0-A4D4-115D67553AE9}" dt="2023-07-25T13:10:38.740" v="3" actId="20577"/>
          <ac:spMkLst>
            <pc:docMk/>
            <pc:sldMk cId="1137307887" sldId="297"/>
            <ac:spMk id="3" creationId="{00000000-0000-0000-0000-000000000000}"/>
          </ac:spMkLst>
        </pc:spChg>
      </pc:sldChg>
    </pc:docChg>
  </pc:docChgLst>
  <pc:docChgLst>
    <pc:chgData name="Almonte, Marcelo MCPO USN NETC PENSACOLA FL (USA)" userId="S::marcelo.almonte.mil@us.navy.mil::6da9497a-c4c6-4b8b-a982-0c29bc2bfa3a" providerId="AD" clId="Web-{A63F7F25-99F3-4B65-94AE-3ABFDB7D8A61}"/>
    <pc:docChg chg="mod">
      <pc:chgData name="Almonte, Marcelo MCPO USN NETC PENSACOLA FL (USA)" userId="S::marcelo.almonte.mil@us.navy.mil::6da9497a-c4c6-4b8b-a982-0c29bc2bfa3a" providerId="AD" clId="Web-{A63F7F25-99F3-4B65-94AE-3ABFDB7D8A61}" dt="2024-08-15T18:34:50.535" v="0"/>
      <pc:docMkLst>
        <pc:docMk/>
      </pc:docMkLst>
    </pc:docChg>
  </pc:docChgLst>
  <pc:docChgLst>
    <pc:chgData name="Powell, Kelvin R SCPO USN COMNAVCRUITCOM MIL (USA)" userId="S::kelvin.r.powell.mil@us.navy.mil::22933322-2c17-43c2-a70b-5ab02b6482e4" providerId="AD" clId="Web-{6594219F-9AF7-4CB2-FBB7-5B1D29D85A15}"/>
    <pc:docChg chg="mod modSld">
      <pc:chgData name="Powell, Kelvin R SCPO USN COMNAVCRUITCOM MIL (USA)" userId="S::kelvin.r.powell.mil@us.navy.mil::22933322-2c17-43c2-a70b-5ab02b6482e4" providerId="AD" clId="Web-{6594219F-9AF7-4CB2-FBB7-5B1D29D85A15}" dt="2024-08-21T19:03:23.549" v="55" actId="14100"/>
      <pc:docMkLst>
        <pc:docMk/>
      </pc:docMkLst>
      <pc:sldChg chg="addSp delSp modSp">
        <pc:chgData name="Powell, Kelvin R SCPO USN COMNAVCRUITCOM MIL (USA)" userId="S::kelvin.r.powell.mil@us.navy.mil::22933322-2c17-43c2-a70b-5ab02b6482e4" providerId="AD" clId="Web-{6594219F-9AF7-4CB2-FBB7-5B1D29D85A15}" dt="2024-08-21T19:01:01.799" v="51" actId="14100"/>
        <pc:sldMkLst>
          <pc:docMk/>
          <pc:sldMk cId="3217972816" sldId="305"/>
        </pc:sldMkLst>
        <pc:spChg chg="add del mod">
          <ac:chgData name="Powell, Kelvin R SCPO USN COMNAVCRUITCOM MIL (USA)" userId="S::kelvin.r.powell.mil@us.navy.mil::22933322-2c17-43c2-a70b-5ab02b6482e4" providerId="AD" clId="Web-{6594219F-9AF7-4CB2-FBB7-5B1D29D85A15}" dt="2024-08-21T18:48:48.942" v="7"/>
          <ac:spMkLst>
            <pc:docMk/>
            <pc:sldMk cId="3217972816" sldId="305"/>
            <ac:spMk id="5" creationId="{3597A45E-340D-0A98-E149-88067518ACAA}"/>
          </ac:spMkLst>
        </pc:spChg>
        <pc:spChg chg="add del mod">
          <ac:chgData name="Powell, Kelvin R SCPO USN COMNAVCRUITCOM MIL (USA)" userId="S::kelvin.r.powell.mil@us.navy.mil::22933322-2c17-43c2-a70b-5ab02b6482e4" providerId="AD" clId="Web-{6594219F-9AF7-4CB2-FBB7-5B1D29D85A15}" dt="2024-08-21T18:52:51.379" v="30"/>
          <ac:spMkLst>
            <pc:docMk/>
            <pc:sldMk cId="3217972816" sldId="305"/>
            <ac:spMk id="8" creationId="{86460494-68AC-8109-726E-5C162574F55A}"/>
          </ac:spMkLst>
        </pc:spChg>
        <pc:spChg chg="add del mod">
          <ac:chgData name="Powell, Kelvin R SCPO USN COMNAVCRUITCOM MIL (USA)" userId="S::kelvin.r.powell.mil@us.navy.mil::22933322-2c17-43c2-a70b-5ab02b6482e4" providerId="AD" clId="Web-{6594219F-9AF7-4CB2-FBB7-5B1D29D85A15}" dt="2024-08-21T18:52:29.582" v="21"/>
          <ac:spMkLst>
            <pc:docMk/>
            <pc:sldMk cId="3217972816" sldId="305"/>
            <ac:spMk id="18" creationId="{3ADAC53A-218E-2390-7A16-29F8BA56E653}"/>
          </ac:spMkLst>
        </pc:spChg>
        <pc:graphicFrameChg chg="add del mod ord modGraphic">
          <ac:chgData name="Powell, Kelvin R SCPO USN COMNAVCRUITCOM MIL (USA)" userId="S::kelvin.r.powell.mil@us.navy.mil::22933322-2c17-43c2-a70b-5ab02b6482e4" providerId="AD" clId="Web-{6594219F-9AF7-4CB2-FBB7-5B1D29D85A15}" dt="2024-08-21T18:51:02.192" v="13"/>
          <ac:graphicFrameMkLst>
            <pc:docMk/>
            <pc:sldMk cId="3217972816" sldId="305"/>
            <ac:graphicFrameMk id="9" creationId="{5CB26F1E-7898-71AC-54BF-DF88AC02B01D}"/>
          </ac:graphicFrameMkLst>
        </pc:graphicFrameChg>
        <pc:picChg chg="add del mod">
          <ac:chgData name="Powell, Kelvin R SCPO USN COMNAVCRUITCOM MIL (USA)" userId="S::kelvin.r.powell.mil@us.navy.mil::22933322-2c17-43c2-a70b-5ab02b6482e4" providerId="AD" clId="Web-{6594219F-9AF7-4CB2-FBB7-5B1D29D85A15}" dt="2024-08-21T18:53:01.926" v="31" actId="1076"/>
          <ac:picMkLst>
            <pc:docMk/>
            <pc:sldMk cId="3217972816" sldId="305"/>
            <ac:picMk id="4" creationId="{85983845-FD61-12D6-096F-871175332958}"/>
          </ac:picMkLst>
        </pc:picChg>
        <pc:picChg chg="add del mod ord">
          <ac:chgData name="Powell, Kelvin R SCPO USN COMNAVCRUITCOM MIL (USA)" userId="S::kelvin.r.powell.mil@us.navy.mil::22933322-2c17-43c2-a70b-5ab02b6482e4" providerId="AD" clId="Web-{6594219F-9AF7-4CB2-FBB7-5B1D29D85A15}" dt="2024-08-21T18:52:44.254" v="27"/>
          <ac:picMkLst>
            <pc:docMk/>
            <pc:sldMk cId="3217972816" sldId="305"/>
            <ac:picMk id="16" creationId="{83289DE5-27FD-D9B0-FDA3-66EA5CD1FDF2}"/>
          </ac:picMkLst>
        </pc:picChg>
        <pc:picChg chg="add mod">
          <ac:chgData name="Powell, Kelvin R SCPO USN COMNAVCRUITCOM MIL (USA)" userId="S::kelvin.r.powell.mil@us.navy.mil::22933322-2c17-43c2-a70b-5ab02b6482e4" providerId="AD" clId="Web-{6594219F-9AF7-4CB2-FBB7-5B1D29D85A15}" dt="2024-08-21T19:01:01.799" v="51" actId="14100"/>
          <ac:picMkLst>
            <pc:docMk/>
            <pc:sldMk cId="3217972816" sldId="305"/>
            <ac:picMk id="19" creationId="{A711C29A-97B8-08A2-9B76-7E6EA94915DF}"/>
          </ac:picMkLst>
        </pc:picChg>
      </pc:sldChg>
      <pc:sldChg chg="addSp delSp modSp">
        <pc:chgData name="Powell, Kelvin R SCPO USN COMNAVCRUITCOM MIL (USA)" userId="S::kelvin.r.powell.mil@us.navy.mil::22933322-2c17-43c2-a70b-5ab02b6482e4" providerId="AD" clId="Web-{6594219F-9AF7-4CB2-FBB7-5B1D29D85A15}" dt="2024-08-21T18:59:21.628" v="43" actId="1076"/>
        <pc:sldMkLst>
          <pc:docMk/>
          <pc:sldMk cId="1874608281" sldId="307"/>
        </pc:sldMkLst>
        <pc:picChg chg="add del mod">
          <ac:chgData name="Powell, Kelvin R SCPO USN COMNAVCRUITCOM MIL (USA)" userId="S::kelvin.r.powell.mil@us.navy.mil::22933322-2c17-43c2-a70b-5ab02b6482e4" providerId="AD" clId="Web-{6594219F-9AF7-4CB2-FBB7-5B1D29D85A15}" dt="2024-08-21T18:58:59.378" v="36"/>
          <ac:picMkLst>
            <pc:docMk/>
            <pc:sldMk cId="1874608281" sldId="307"/>
            <ac:picMk id="3" creationId="{9B37DFC6-10A6-1FC3-6EC5-A3AD0D86BA75}"/>
          </ac:picMkLst>
        </pc:picChg>
        <pc:picChg chg="add mod">
          <ac:chgData name="Powell, Kelvin R SCPO USN COMNAVCRUITCOM MIL (USA)" userId="S::kelvin.r.powell.mil@us.navy.mil::22933322-2c17-43c2-a70b-5ab02b6482e4" providerId="AD" clId="Web-{6594219F-9AF7-4CB2-FBB7-5B1D29D85A15}" dt="2024-08-21T18:59:21.628" v="43" actId="1076"/>
          <ac:picMkLst>
            <pc:docMk/>
            <pc:sldMk cId="1874608281" sldId="307"/>
            <ac:picMk id="4" creationId="{6A945481-FE6F-BBAC-DA01-B94DF5BC5639}"/>
          </ac:picMkLst>
        </pc:picChg>
        <pc:picChg chg="add del">
          <ac:chgData name="Powell, Kelvin R SCPO USN COMNAVCRUITCOM MIL (USA)" userId="S::kelvin.r.powell.mil@us.navy.mil::22933322-2c17-43c2-a70b-5ab02b6482e4" providerId="AD" clId="Web-{6594219F-9AF7-4CB2-FBB7-5B1D29D85A15}" dt="2024-08-21T18:59:06.690" v="38"/>
          <ac:picMkLst>
            <pc:docMk/>
            <pc:sldMk cId="1874608281" sldId="307"/>
            <ac:picMk id="6" creationId="{74DFD399-CE40-E3F1-712B-96226DDE0C25}"/>
          </ac:picMkLst>
        </pc:picChg>
      </pc:sldChg>
      <pc:sldChg chg="addSp modSp">
        <pc:chgData name="Powell, Kelvin R SCPO USN COMNAVCRUITCOM MIL (USA)" userId="S::kelvin.r.powell.mil@us.navy.mil::22933322-2c17-43c2-a70b-5ab02b6482e4" providerId="AD" clId="Web-{6594219F-9AF7-4CB2-FBB7-5B1D29D85A15}" dt="2024-08-21T19:03:23.549" v="55" actId="14100"/>
        <pc:sldMkLst>
          <pc:docMk/>
          <pc:sldMk cId="2412046811" sldId="309"/>
        </pc:sldMkLst>
        <pc:picChg chg="add mod">
          <ac:chgData name="Powell, Kelvin R SCPO USN COMNAVCRUITCOM MIL (USA)" userId="S::kelvin.r.powell.mil@us.navy.mil::22933322-2c17-43c2-a70b-5ab02b6482e4" providerId="AD" clId="Web-{6594219F-9AF7-4CB2-FBB7-5B1D29D85A15}" dt="2024-08-21T19:03:23.549" v="55" actId="14100"/>
          <ac:picMkLst>
            <pc:docMk/>
            <pc:sldMk cId="2412046811" sldId="309"/>
            <ac:picMk id="4" creationId="{D0B86CC6-D189-1C7E-9B3E-85B9FB38AD0B}"/>
          </ac:picMkLst>
        </pc:picChg>
      </pc:sldChg>
    </pc:docChg>
  </pc:docChgLst>
  <pc:docChgLst>
    <pc:chgData name="Chukwuma, Shaqanta C SCPO USN NETPDC (USA)" userId="S::shaqanta.c.chukwuma.mil@us.navy.mil::4a0e297b-a48b-4711-a81d-8df9312a65f5" providerId="AD" clId="Web-{64407B7B-E500-4A48-86C4-C10086AB57B8}"/>
    <pc:docChg chg="modSld">
      <pc:chgData name="Chukwuma, Shaqanta C SCPO USN NETPDC (USA)" userId="S::shaqanta.c.chukwuma.mil@us.navy.mil::4a0e297b-a48b-4711-a81d-8df9312a65f5" providerId="AD" clId="Web-{64407B7B-E500-4A48-86C4-C10086AB57B8}" dt="2023-08-15T23:52:47.110" v="32" actId="20577"/>
      <pc:docMkLst>
        <pc:docMk/>
      </pc:docMkLst>
      <pc:sldChg chg="modNotes">
        <pc:chgData name="Chukwuma, Shaqanta C SCPO USN NETPDC (USA)" userId="S::shaqanta.c.chukwuma.mil@us.navy.mil::4a0e297b-a48b-4711-a81d-8df9312a65f5" providerId="AD" clId="Web-{64407B7B-E500-4A48-86C4-C10086AB57B8}" dt="2023-08-15T23:50:50.374" v="22"/>
        <pc:sldMkLst>
          <pc:docMk/>
          <pc:sldMk cId="3815257387" sldId="258"/>
        </pc:sldMkLst>
      </pc:sldChg>
      <pc:sldChg chg="modSp">
        <pc:chgData name="Chukwuma, Shaqanta C SCPO USN NETPDC (USA)" userId="S::shaqanta.c.chukwuma.mil@us.navy.mil::4a0e297b-a48b-4711-a81d-8df9312a65f5" providerId="AD" clId="Web-{64407B7B-E500-4A48-86C4-C10086AB57B8}" dt="2023-08-15T23:51:33.625" v="24" actId="20577"/>
        <pc:sldMkLst>
          <pc:docMk/>
          <pc:sldMk cId="822237060" sldId="274"/>
        </pc:sldMkLst>
        <pc:spChg chg="mod">
          <ac:chgData name="Chukwuma, Shaqanta C SCPO USN NETPDC (USA)" userId="S::shaqanta.c.chukwuma.mil@us.navy.mil::4a0e297b-a48b-4711-a81d-8df9312a65f5" providerId="AD" clId="Web-{64407B7B-E500-4A48-86C4-C10086AB57B8}" dt="2023-08-15T23:51:33.625" v="24" actId="20577"/>
          <ac:spMkLst>
            <pc:docMk/>
            <pc:sldMk cId="822237060" sldId="274"/>
            <ac:spMk id="3" creationId="{00000000-0000-0000-0000-000000000000}"/>
          </ac:spMkLst>
        </pc:spChg>
      </pc:sldChg>
      <pc:sldChg chg="modNotes">
        <pc:chgData name="Chukwuma, Shaqanta C SCPO USN NETPDC (USA)" userId="S::shaqanta.c.chukwuma.mil@us.navy.mil::4a0e297b-a48b-4711-a81d-8df9312a65f5" providerId="AD" clId="Web-{64407B7B-E500-4A48-86C4-C10086AB57B8}" dt="2023-08-15T23:50:39.827" v="11"/>
        <pc:sldMkLst>
          <pc:docMk/>
          <pc:sldMk cId="579601953" sldId="282"/>
        </pc:sldMkLst>
      </pc:sldChg>
      <pc:sldChg chg="modSp">
        <pc:chgData name="Chukwuma, Shaqanta C SCPO USN NETPDC (USA)" userId="S::shaqanta.c.chukwuma.mil@us.navy.mil::4a0e297b-a48b-4711-a81d-8df9312a65f5" providerId="AD" clId="Web-{64407B7B-E500-4A48-86C4-C10086AB57B8}" dt="2023-08-15T23:51:45.656" v="25" actId="20577"/>
        <pc:sldMkLst>
          <pc:docMk/>
          <pc:sldMk cId="1432050716" sldId="290"/>
        </pc:sldMkLst>
        <pc:spChg chg="mod">
          <ac:chgData name="Chukwuma, Shaqanta C SCPO USN NETPDC (USA)" userId="S::shaqanta.c.chukwuma.mil@us.navy.mil::4a0e297b-a48b-4711-a81d-8df9312a65f5" providerId="AD" clId="Web-{64407B7B-E500-4A48-86C4-C10086AB57B8}" dt="2023-08-15T23:51:45.656" v="25" actId="20577"/>
          <ac:spMkLst>
            <pc:docMk/>
            <pc:sldMk cId="1432050716" sldId="290"/>
            <ac:spMk id="7" creationId="{00000000-0000-0000-0000-000000000000}"/>
          </ac:spMkLst>
        </pc:spChg>
      </pc:sldChg>
      <pc:sldChg chg="modSp">
        <pc:chgData name="Chukwuma, Shaqanta C SCPO USN NETPDC (USA)" userId="S::shaqanta.c.chukwuma.mil@us.navy.mil::4a0e297b-a48b-4711-a81d-8df9312a65f5" providerId="AD" clId="Web-{64407B7B-E500-4A48-86C4-C10086AB57B8}" dt="2023-08-15T23:52:00.250" v="26" actId="20577"/>
        <pc:sldMkLst>
          <pc:docMk/>
          <pc:sldMk cId="827393657" sldId="292"/>
        </pc:sldMkLst>
        <pc:spChg chg="mod">
          <ac:chgData name="Chukwuma, Shaqanta C SCPO USN NETPDC (USA)" userId="S::shaqanta.c.chukwuma.mil@us.navy.mil::4a0e297b-a48b-4711-a81d-8df9312a65f5" providerId="AD" clId="Web-{64407B7B-E500-4A48-86C4-C10086AB57B8}" dt="2023-08-15T23:52:00.250" v="26" actId="20577"/>
          <ac:spMkLst>
            <pc:docMk/>
            <pc:sldMk cId="827393657" sldId="292"/>
            <ac:spMk id="14" creationId="{00000000-0000-0000-0000-000000000000}"/>
          </ac:spMkLst>
        </pc:spChg>
      </pc:sldChg>
      <pc:sldChg chg="modSp">
        <pc:chgData name="Chukwuma, Shaqanta C SCPO USN NETPDC (USA)" userId="S::shaqanta.c.chukwuma.mil@us.navy.mil::4a0e297b-a48b-4711-a81d-8df9312a65f5" providerId="AD" clId="Web-{64407B7B-E500-4A48-86C4-C10086AB57B8}" dt="2023-08-15T23:52:10.750" v="27" actId="20577"/>
        <pc:sldMkLst>
          <pc:docMk/>
          <pc:sldMk cId="3757940193" sldId="294"/>
        </pc:sldMkLst>
        <pc:spChg chg="mod">
          <ac:chgData name="Chukwuma, Shaqanta C SCPO USN NETPDC (USA)" userId="S::shaqanta.c.chukwuma.mil@us.navy.mil::4a0e297b-a48b-4711-a81d-8df9312a65f5" providerId="AD" clId="Web-{64407B7B-E500-4A48-86C4-C10086AB57B8}" dt="2023-08-15T23:52:10.750" v="27" actId="20577"/>
          <ac:spMkLst>
            <pc:docMk/>
            <pc:sldMk cId="3757940193" sldId="294"/>
            <ac:spMk id="14" creationId="{00000000-0000-0000-0000-000000000000}"/>
          </ac:spMkLst>
        </pc:spChg>
      </pc:sldChg>
      <pc:sldChg chg="modSp">
        <pc:chgData name="Chukwuma, Shaqanta C SCPO USN NETPDC (USA)" userId="S::shaqanta.c.chukwuma.mil@us.navy.mil::4a0e297b-a48b-4711-a81d-8df9312a65f5" providerId="AD" clId="Web-{64407B7B-E500-4A48-86C4-C10086AB57B8}" dt="2023-08-15T23:52:19.157" v="28" actId="20577"/>
        <pc:sldMkLst>
          <pc:docMk/>
          <pc:sldMk cId="3689406998" sldId="296"/>
        </pc:sldMkLst>
        <pc:spChg chg="mod">
          <ac:chgData name="Chukwuma, Shaqanta C SCPO USN NETPDC (USA)" userId="S::shaqanta.c.chukwuma.mil@us.navy.mil::4a0e297b-a48b-4711-a81d-8df9312a65f5" providerId="AD" clId="Web-{64407B7B-E500-4A48-86C4-C10086AB57B8}" dt="2023-08-15T23:52:19.157" v="28" actId="20577"/>
          <ac:spMkLst>
            <pc:docMk/>
            <pc:sldMk cId="3689406998" sldId="296"/>
            <ac:spMk id="11" creationId="{00000000-0000-0000-0000-000000000000}"/>
          </ac:spMkLst>
        </pc:spChg>
      </pc:sldChg>
      <pc:sldChg chg="modSp">
        <pc:chgData name="Chukwuma, Shaqanta C SCPO USN NETPDC (USA)" userId="S::shaqanta.c.chukwuma.mil@us.navy.mil::4a0e297b-a48b-4711-a81d-8df9312a65f5" providerId="AD" clId="Web-{64407B7B-E500-4A48-86C4-C10086AB57B8}" dt="2023-08-15T23:52:28.672" v="29" actId="20577"/>
        <pc:sldMkLst>
          <pc:docMk/>
          <pc:sldMk cId="1137307887" sldId="297"/>
        </pc:sldMkLst>
        <pc:spChg chg="mod">
          <ac:chgData name="Chukwuma, Shaqanta C SCPO USN NETPDC (USA)" userId="S::shaqanta.c.chukwuma.mil@us.navy.mil::4a0e297b-a48b-4711-a81d-8df9312a65f5" providerId="AD" clId="Web-{64407B7B-E500-4A48-86C4-C10086AB57B8}" dt="2023-08-15T23:52:28.672" v="29" actId="20577"/>
          <ac:spMkLst>
            <pc:docMk/>
            <pc:sldMk cId="1137307887" sldId="297"/>
            <ac:spMk id="8" creationId="{00000000-0000-0000-0000-000000000000}"/>
          </ac:spMkLst>
        </pc:spChg>
      </pc:sldChg>
      <pc:sldChg chg="modSp">
        <pc:chgData name="Chukwuma, Shaqanta C SCPO USN NETPDC (USA)" userId="S::shaqanta.c.chukwuma.mil@us.navy.mil::4a0e297b-a48b-4711-a81d-8df9312a65f5" providerId="AD" clId="Web-{64407B7B-E500-4A48-86C4-C10086AB57B8}" dt="2023-08-15T23:52:34.563" v="30" actId="20577"/>
        <pc:sldMkLst>
          <pc:docMk/>
          <pc:sldMk cId="4035832596" sldId="298"/>
        </pc:sldMkLst>
        <pc:spChg chg="mod">
          <ac:chgData name="Chukwuma, Shaqanta C SCPO USN NETPDC (USA)" userId="S::shaqanta.c.chukwuma.mil@us.navy.mil::4a0e297b-a48b-4711-a81d-8df9312a65f5" providerId="AD" clId="Web-{64407B7B-E500-4A48-86C4-C10086AB57B8}" dt="2023-08-15T23:52:34.563" v="30" actId="20577"/>
          <ac:spMkLst>
            <pc:docMk/>
            <pc:sldMk cId="4035832596" sldId="298"/>
            <ac:spMk id="8" creationId="{00000000-0000-0000-0000-000000000000}"/>
          </ac:spMkLst>
        </pc:spChg>
      </pc:sldChg>
      <pc:sldChg chg="modSp">
        <pc:chgData name="Chukwuma, Shaqanta C SCPO USN NETPDC (USA)" userId="S::shaqanta.c.chukwuma.mil@us.navy.mil::4a0e297b-a48b-4711-a81d-8df9312a65f5" providerId="AD" clId="Web-{64407B7B-E500-4A48-86C4-C10086AB57B8}" dt="2023-08-15T23:52:40.360" v="31" actId="20577"/>
        <pc:sldMkLst>
          <pc:docMk/>
          <pc:sldMk cId="3501178708" sldId="299"/>
        </pc:sldMkLst>
        <pc:spChg chg="mod">
          <ac:chgData name="Chukwuma, Shaqanta C SCPO USN NETPDC (USA)" userId="S::shaqanta.c.chukwuma.mil@us.navy.mil::4a0e297b-a48b-4711-a81d-8df9312a65f5" providerId="AD" clId="Web-{64407B7B-E500-4A48-86C4-C10086AB57B8}" dt="2023-08-15T23:52:40.360" v="31" actId="20577"/>
          <ac:spMkLst>
            <pc:docMk/>
            <pc:sldMk cId="3501178708" sldId="299"/>
            <ac:spMk id="7" creationId="{00000000-0000-0000-0000-000000000000}"/>
          </ac:spMkLst>
        </pc:spChg>
      </pc:sldChg>
      <pc:sldChg chg="modSp">
        <pc:chgData name="Chukwuma, Shaqanta C SCPO USN NETPDC (USA)" userId="S::shaqanta.c.chukwuma.mil@us.navy.mil::4a0e297b-a48b-4711-a81d-8df9312a65f5" providerId="AD" clId="Web-{64407B7B-E500-4A48-86C4-C10086AB57B8}" dt="2023-08-15T23:52:47.110" v="32" actId="20577"/>
        <pc:sldMkLst>
          <pc:docMk/>
          <pc:sldMk cId="2139330302" sldId="300"/>
        </pc:sldMkLst>
        <pc:spChg chg="mod">
          <ac:chgData name="Chukwuma, Shaqanta C SCPO USN NETPDC (USA)" userId="S::shaqanta.c.chukwuma.mil@us.navy.mil::4a0e297b-a48b-4711-a81d-8df9312a65f5" providerId="AD" clId="Web-{64407B7B-E500-4A48-86C4-C10086AB57B8}" dt="2023-08-15T23:52:47.110" v="32" actId="20577"/>
          <ac:spMkLst>
            <pc:docMk/>
            <pc:sldMk cId="2139330302" sldId="300"/>
            <ac:spMk id="8" creationId="{00000000-0000-0000-0000-000000000000}"/>
          </ac:spMkLst>
        </pc:spChg>
      </pc:sldChg>
    </pc:docChg>
  </pc:docChgLst>
  <pc:docChgLst>
    <pc:chgData name="Chukwuma, Shaqanta C SCPO USN NETPDC (USA)" userId="S::shaqanta.c.chukwuma.mil@us.navy.mil::4a0e297b-a48b-4711-a81d-8df9312a65f5" providerId="AD" clId="Web-{1A733923-9E26-4519-A3D8-C1571D25EB7B}"/>
    <pc:docChg chg="modSld">
      <pc:chgData name="Chukwuma, Shaqanta C SCPO USN NETPDC (USA)" userId="S::shaqanta.c.chukwuma.mil@us.navy.mil::4a0e297b-a48b-4711-a81d-8df9312a65f5" providerId="AD" clId="Web-{1A733923-9E26-4519-A3D8-C1571D25EB7B}" dt="2023-06-16T17:43:34.383" v="18"/>
      <pc:docMkLst>
        <pc:docMk/>
      </pc:docMkLst>
      <pc:sldChg chg="modNotes">
        <pc:chgData name="Chukwuma, Shaqanta C SCPO USN NETPDC (USA)" userId="S::shaqanta.c.chukwuma.mil@us.navy.mil::4a0e297b-a48b-4711-a81d-8df9312a65f5" providerId="AD" clId="Web-{1A733923-9E26-4519-A3D8-C1571D25EB7B}" dt="2023-06-16T17:43:34.383" v="18"/>
        <pc:sldMkLst>
          <pc:docMk/>
          <pc:sldMk cId="1474856928" sldId="278"/>
        </pc:sldMkLst>
      </pc:sldChg>
    </pc:docChg>
  </pc:docChgLst>
  <pc:docChgLst>
    <pc:chgData clId="Web-{2678BF19-D328-4DF0-A4D4-115D67553AE9}"/>
    <pc:docChg chg="sldOrd">
      <pc:chgData name="" userId="" providerId="" clId="Web-{2678BF19-D328-4DF0-A4D4-115D67553AE9}" dt="2023-07-25T13:09:31.767" v="0"/>
      <pc:docMkLst>
        <pc:docMk/>
      </pc:docMkLst>
      <pc:sldChg chg="ord">
        <pc:chgData name="" userId="" providerId="" clId="Web-{2678BF19-D328-4DF0-A4D4-115D67553AE9}" dt="2023-07-25T13:09:31.767" v="0"/>
        <pc:sldMkLst>
          <pc:docMk/>
          <pc:sldMk cId="3815257387" sldId="258"/>
        </pc:sldMkLst>
      </pc:sldChg>
    </pc:docChg>
  </pc:docChgLst>
  <pc:docChgLst>
    <pc:chgData name="Thomas, Pamela Michelle SCPO USN COMNAVREG MIDLANT VA (USA)" userId="S::pamela.m.thomas34.mil@us.navy.mil::9bd55160-db66-4d42-ad80-1695f3cdfd38" providerId="AD" clId="Web-{1811320D-2FF5-489D-903C-23887D868B85}"/>
    <pc:docChg chg="modSld">
      <pc:chgData name="Thomas, Pamela Michelle SCPO USN COMNAVREG MIDLANT VA (USA)" userId="S::pamela.m.thomas34.mil@us.navy.mil::9bd55160-db66-4d42-ad80-1695f3cdfd38" providerId="AD" clId="Web-{1811320D-2FF5-489D-903C-23887D868B85}" dt="2023-06-16T03:28:05.557" v="24" actId="14100"/>
      <pc:docMkLst>
        <pc:docMk/>
      </pc:docMkLst>
      <pc:sldChg chg="addSp modSp">
        <pc:chgData name="Thomas, Pamela Michelle SCPO USN COMNAVREG MIDLANT VA (USA)" userId="S::pamela.m.thomas34.mil@us.navy.mil::9bd55160-db66-4d42-ad80-1695f3cdfd38" providerId="AD" clId="Web-{1811320D-2FF5-489D-903C-23887D868B85}" dt="2023-06-16T03:28:05.557" v="24" actId="14100"/>
        <pc:sldMkLst>
          <pc:docMk/>
          <pc:sldMk cId="1369935784" sldId="273"/>
        </pc:sldMkLst>
        <pc:spChg chg="mod">
          <ac:chgData name="Thomas, Pamela Michelle SCPO USN COMNAVREG MIDLANT VA (USA)" userId="S::pamela.m.thomas34.mil@us.navy.mil::9bd55160-db66-4d42-ad80-1695f3cdfd38" providerId="AD" clId="Web-{1811320D-2FF5-489D-903C-23887D868B85}" dt="2023-06-16T03:28:05.557" v="24" actId="14100"/>
          <ac:spMkLst>
            <pc:docMk/>
            <pc:sldMk cId="1369935784" sldId="273"/>
            <ac:spMk id="2" creationId="{00000000-0000-0000-0000-000000000000}"/>
          </ac:spMkLst>
        </pc:spChg>
        <pc:spChg chg="mod">
          <ac:chgData name="Thomas, Pamela Michelle SCPO USN COMNAVREG MIDLANT VA (USA)" userId="S::pamela.m.thomas34.mil@us.navy.mil::9bd55160-db66-4d42-ad80-1695f3cdfd38" providerId="AD" clId="Web-{1811320D-2FF5-489D-903C-23887D868B85}" dt="2023-06-16T03:27:55.807" v="23" actId="14100"/>
          <ac:spMkLst>
            <pc:docMk/>
            <pc:sldMk cId="1369935784" sldId="273"/>
            <ac:spMk id="3" creationId="{00000000-0000-0000-0000-000000000000}"/>
          </ac:spMkLst>
        </pc:spChg>
        <pc:spChg chg="add mod">
          <ac:chgData name="Thomas, Pamela Michelle SCPO USN COMNAVREG MIDLANT VA (USA)" userId="S::pamela.m.thomas34.mil@us.navy.mil::9bd55160-db66-4d42-ad80-1695f3cdfd38" providerId="AD" clId="Web-{1811320D-2FF5-489D-903C-23887D868B85}" dt="2023-06-16T03:26:48.821" v="18" actId="1076"/>
          <ac:spMkLst>
            <pc:docMk/>
            <pc:sldMk cId="1369935784" sldId="273"/>
            <ac:spMk id="4" creationId="{BEA79538-7E8A-A3D1-3631-B8DDED7B8989}"/>
          </ac:spMkLst>
        </pc:spChg>
      </pc:sldChg>
    </pc:docChg>
  </pc:docChgLst>
  <pc:docChgLst>
    <pc:chgData name="Osborne, James R MCPO USN DCNO N1 (USA)" userId="S::james.r.osborne.mil@us.navy.mil::db38b5b9-a24d-48a5-8eba-4cddad04ac17" providerId="AD" clId="Web-{8278F530-2F2F-4DCB-9FB4-F66D1F975083}"/>
    <pc:docChg chg="mod modSld">
      <pc:chgData name="Osborne, James R MCPO USN DCNO N1 (USA)" userId="S::james.r.osborne.mil@us.navy.mil::db38b5b9-a24d-48a5-8eba-4cddad04ac17" providerId="AD" clId="Web-{8278F530-2F2F-4DCB-9FB4-F66D1F975083}" dt="2024-08-15T16:31:15.491" v="12" actId="20577"/>
      <pc:docMkLst>
        <pc:docMk/>
      </pc:docMkLst>
      <pc:sldChg chg="modSp modCm modNotes">
        <pc:chgData name="Osborne, James R MCPO USN DCNO N1 (USA)" userId="S::james.r.osborne.mil@us.navy.mil::db38b5b9-a24d-48a5-8eba-4cddad04ac17" providerId="AD" clId="Web-{8278F530-2F2F-4DCB-9FB4-F66D1F975083}" dt="2024-08-15T16:29:13.094" v="7" actId="20577"/>
        <pc:sldMkLst>
          <pc:docMk/>
          <pc:sldMk cId="1932759548" sldId="259"/>
        </pc:sldMkLst>
        <pc:spChg chg="mod">
          <ac:chgData name="Osborne, James R MCPO USN DCNO N1 (USA)" userId="S::james.r.osborne.mil@us.navy.mil::db38b5b9-a24d-48a5-8eba-4cddad04ac17" providerId="AD" clId="Web-{8278F530-2F2F-4DCB-9FB4-F66D1F975083}" dt="2024-08-15T16:29:13.094" v="7" actId="20577"/>
          <ac:spMkLst>
            <pc:docMk/>
            <pc:sldMk cId="1932759548" sldId="259"/>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Osborne, James R MCPO USN DCNO N1 (USA)" userId="S::james.r.osborne.mil@us.navy.mil::db38b5b9-a24d-48a5-8eba-4cddad04ac17" providerId="AD" clId="Web-{8278F530-2F2F-4DCB-9FB4-F66D1F975083}" dt="2024-08-15T16:29:11.953" v="6" actId="20577"/>
              <pc2:cmMkLst xmlns:pc2="http://schemas.microsoft.com/office/powerpoint/2019/9/main/command">
                <pc:docMk/>
                <pc:sldMk cId="1932759548" sldId="259"/>
                <pc2:cmMk id="{D7175C0B-B39C-4AE3-8EB1-2104FE2F03A4}"/>
              </pc2:cmMkLst>
            </pc226:cmChg>
            <pc226:cmChg xmlns:pc226="http://schemas.microsoft.com/office/powerpoint/2022/06/main/command" chg="mod">
              <pc226:chgData name="Osborne, James R MCPO USN DCNO N1 (USA)" userId="S::james.r.osborne.mil@us.navy.mil::db38b5b9-a24d-48a5-8eba-4cddad04ac17" providerId="AD" clId="Web-{8278F530-2F2F-4DCB-9FB4-F66D1F975083}" dt="2024-08-15T16:29:11.953" v="6" actId="20577"/>
              <pc2:cmMkLst xmlns:pc2="http://schemas.microsoft.com/office/powerpoint/2019/9/main/command">
                <pc:docMk/>
                <pc:sldMk cId="1932759548" sldId="259"/>
                <pc2:cmMk id="{8AB667AB-8AFD-4D7E-980A-9B5FEA8C3342}"/>
              </pc2:cmMkLst>
            </pc226:cmChg>
          </p:ext>
        </pc:extLst>
      </pc:sldChg>
      <pc:sldChg chg="modSp modNotes">
        <pc:chgData name="Osborne, James R MCPO USN DCNO N1 (USA)" userId="S::james.r.osborne.mil@us.navy.mil::db38b5b9-a24d-48a5-8eba-4cddad04ac17" providerId="AD" clId="Web-{8278F530-2F2F-4DCB-9FB4-F66D1F975083}" dt="2024-08-15T16:31:15.491" v="12" actId="20577"/>
        <pc:sldMkLst>
          <pc:docMk/>
          <pc:sldMk cId="1874608281" sldId="307"/>
        </pc:sldMkLst>
        <pc:spChg chg="mod">
          <ac:chgData name="Osborne, James R MCPO USN DCNO N1 (USA)" userId="S::james.r.osborne.mil@us.navy.mil::db38b5b9-a24d-48a5-8eba-4cddad04ac17" providerId="AD" clId="Web-{8278F530-2F2F-4DCB-9FB4-F66D1F975083}" dt="2024-08-15T16:31:15.491" v="12" actId="20577"/>
          <ac:spMkLst>
            <pc:docMk/>
            <pc:sldMk cId="1874608281" sldId="307"/>
            <ac:spMk id="15" creationId="{8C108423-0408-17B5-1D87-26F0E4772AB7}"/>
          </ac:spMkLst>
        </pc:spChg>
      </pc:sldChg>
    </pc:docChg>
  </pc:docChgLst>
  <pc:docChgLst>
    <pc:chgData name="Chukwuma, Shaqanta C SCPO USN NETPDC (USA)" userId="S::shaqanta.c.chukwuma.mil@us.navy.mil::4a0e297b-a48b-4711-a81d-8df9312a65f5" providerId="AD" clId="Web-{59B236D5-D231-4F41-9EA0-D1611E034506}"/>
    <pc:docChg chg="modSld">
      <pc:chgData name="Chukwuma, Shaqanta C SCPO USN NETPDC (USA)" userId="S::shaqanta.c.chukwuma.mil@us.navy.mil::4a0e297b-a48b-4711-a81d-8df9312a65f5" providerId="AD" clId="Web-{59B236D5-D231-4F41-9EA0-D1611E034506}" dt="2023-07-11T15:32:28.283" v="27" actId="20577"/>
      <pc:docMkLst>
        <pc:docMk/>
      </pc:docMkLst>
      <pc:sldChg chg="delSp">
        <pc:chgData name="Chukwuma, Shaqanta C SCPO USN NETPDC (USA)" userId="S::shaqanta.c.chukwuma.mil@us.navy.mil::4a0e297b-a48b-4711-a81d-8df9312a65f5" providerId="AD" clId="Web-{59B236D5-D231-4F41-9EA0-D1611E034506}" dt="2023-07-11T15:27:52.933" v="0"/>
        <pc:sldMkLst>
          <pc:docMk/>
          <pc:sldMk cId="827393657" sldId="292"/>
        </pc:sldMkLst>
        <pc:spChg chg="del">
          <ac:chgData name="Chukwuma, Shaqanta C SCPO USN NETPDC (USA)" userId="S::shaqanta.c.chukwuma.mil@us.navy.mil::4a0e297b-a48b-4711-a81d-8df9312a65f5" providerId="AD" clId="Web-{59B236D5-D231-4F41-9EA0-D1611E034506}" dt="2023-07-11T15:27:52.933" v="0"/>
          <ac:spMkLst>
            <pc:docMk/>
            <pc:sldMk cId="827393657" sldId="292"/>
            <ac:spMk id="14" creationId="{00000000-0000-0000-0000-000000000000}"/>
          </ac:spMkLst>
        </pc:spChg>
      </pc:sldChg>
      <pc:sldChg chg="modSp">
        <pc:chgData name="Chukwuma, Shaqanta C SCPO USN NETPDC (USA)" userId="S::shaqanta.c.chukwuma.mil@us.navy.mil::4a0e297b-a48b-4711-a81d-8df9312a65f5" providerId="AD" clId="Web-{59B236D5-D231-4F41-9EA0-D1611E034506}" dt="2023-07-11T15:28:58.950" v="3" actId="20577"/>
        <pc:sldMkLst>
          <pc:docMk/>
          <pc:sldMk cId="3757940193" sldId="294"/>
        </pc:sldMkLst>
        <pc:spChg chg="mod">
          <ac:chgData name="Chukwuma, Shaqanta C SCPO USN NETPDC (USA)" userId="S::shaqanta.c.chukwuma.mil@us.navy.mil::4a0e297b-a48b-4711-a81d-8df9312a65f5" providerId="AD" clId="Web-{59B236D5-D231-4F41-9EA0-D1611E034506}" dt="2023-07-11T15:28:58.950" v="3" actId="20577"/>
          <ac:spMkLst>
            <pc:docMk/>
            <pc:sldMk cId="3757940193" sldId="294"/>
            <ac:spMk id="12" creationId="{00000000-0000-0000-0000-000000000000}"/>
          </ac:spMkLst>
        </pc:spChg>
      </pc:sldChg>
      <pc:sldChg chg="modSp">
        <pc:chgData name="Chukwuma, Shaqanta C SCPO USN NETPDC (USA)" userId="S::shaqanta.c.chukwuma.mil@us.navy.mil::4a0e297b-a48b-4711-a81d-8df9312a65f5" providerId="AD" clId="Web-{59B236D5-D231-4F41-9EA0-D1611E034506}" dt="2023-07-11T15:30:55.265" v="20" actId="20577"/>
        <pc:sldMkLst>
          <pc:docMk/>
          <pc:sldMk cId="1137307887" sldId="297"/>
        </pc:sldMkLst>
        <pc:spChg chg="mod">
          <ac:chgData name="Chukwuma, Shaqanta C SCPO USN NETPDC (USA)" userId="S::shaqanta.c.chukwuma.mil@us.navy.mil::4a0e297b-a48b-4711-a81d-8df9312a65f5" providerId="AD" clId="Web-{59B236D5-D231-4F41-9EA0-D1611E034506}" dt="2023-07-11T15:30:55.265" v="20" actId="20577"/>
          <ac:spMkLst>
            <pc:docMk/>
            <pc:sldMk cId="1137307887" sldId="297"/>
            <ac:spMk id="3" creationId="{00000000-0000-0000-0000-000000000000}"/>
          </ac:spMkLst>
        </pc:spChg>
      </pc:sldChg>
      <pc:sldChg chg="modSp">
        <pc:chgData name="Chukwuma, Shaqanta C SCPO USN NETPDC (USA)" userId="S::shaqanta.c.chukwuma.mil@us.navy.mil::4a0e297b-a48b-4711-a81d-8df9312a65f5" providerId="AD" clId="Web-{59B236D5-D231-4F41-9EA0-D1611E034506}" dt="2023-07-11T15:31:20.578" v="25" actId="20577"/>
        <pc:sldMkLst>
          <pc:docMk/>
          <pc:sldMk cId="4035832596" sldId="298"/>
        </pc:sldMkLst>
        <pc:spChg chg="mod">
          <ac:chgData name="Chukwuma, Shaqanta C SCPO USN NETPDC (USA)" userId="S::shaqanta.c.chukwuma.mil@us.navy.mil::4a0e297b-a48b-4711-a81d-8df9312a65f5" providerId="AD" clId="Web-{59B236D5-D231-4F41-9EA0-D1611E034506}" dt="2023-07-11T15:31:20.578" v="25" actId="20577"/>
          <ac:spMkLst>
            <pc:docMk/>
            <pc:sldMk cId="4035832596" sldId="298"/>
            <ac:spMk id="5" creationId="{00000000-0000-0000-0000-000000000000}"/>
          </ac:spMkLst>
        </pc:spChg>
      </pc:sldChg>
      <pc:sldChg chg="modSp">
        <pc:chgData name="Chukwuma, Shaqanta C SCPO USN NETPDC (USA)" userId="S::shaqanta.c.chukwuma.mil@us.navy.mil::4a0e297b-a48b-4711-a81d-8df9312a65f5" providerId="AD" clId="Web-{59B236D5-D231-4F41-9EA0-D1611E034506}" dt="2023-07-11T15:32:28.283" v="27" actId="20577"/>
        <pc:sldMkLst>
          <pc:docMk/>
          <pc:sldMk cId="2139330302" sldId="300"/>
        </pc:sldMkLst>
        <pc:spChg chg="mod">
          <ac:chgData name="Chukwuma, Shaqanta C SCPO USN NETPDC (USA)" userId="S::shaqanta.c.chukwuma.mil@us.navy.mil::4a0e297b-a48b-4711-a81d-8df9312a65f5" providerId="AD" clId="Web-{59B236D5-D231-4F41-9EA0-D1611E034506}" dt="2023-07-11T15:32:28.283" v="27" actId="20577"/>
          <ac:spMkLst>
            <pc:docMk/>
            <pc:sldMk cId="2139330302" sldId="300"/>
            <ac:spMk id="6" creationId="{00000000-0000-0000-0000-000000000000}"/>
          </ac:spMkLst>
        </pc:spChg>
      </pc:sldChg>
    </pc:docChg>
  </pc:docChgLst>
  <pc:docChgLst>
    <pc:chgData name="Powell, Kelvin R SCPO USN COMNAVCRUITCOM MIL (USA)" userId="S::kelvin.r.powell.mil@us.navy.mil::22933322-2c17-43c2-a70b-5ab02b6482e4" providerId="AD" clId="Web-{388D3632-A6FF-EE37-7822-02D230CF091E}"/>
    <pc:docChg chg="modSld">
      <pc:chgData name="Powell, Kelvin R SCPO USN COMNAVCRUITCOM MIL (USA)" userId="S::kelvin.r.powell.mil@us.navy.mil::22933322-2c17-43c2-a70b-5ab02b6482e4" providerId="AD" clId="Web-{388D3632-A6FF-EE37-7822-02D230CF091E}" dt="2024-08-27T16:54:47.618" v="21"/>
      <pc:docMkLst>
        <pc:docMk/>
      </pc:docMkLst>
      <pc:sldChg chg="modNotes">
        <pc:chgData name="Powell, Kelvin R SCPO USN COMNAVCRUITCOM MIL (USA)" userId="S::kelvin.r.powell.mil@us.navy.mil::22933322-2c17-43c2-a70b-5ab02b6482e4" providerId="AD" clId="Web-{388D3632-A6FF-EE37-7822-02D230CF091E}" dt="2024-08-27T16:53:50.302" v="5"/>
        <pc:sldMkLst>
          <pc:docMk/>
          <pc:sldMk cId="200224524" sldId="317"/>
        </pc:sldMkLst>
      </pc:sldChg>
      <pc:sldChg chg="modNotes">
        <pc:chgData name="Powell, Kelvin R SCPO USN COMNAVCRUITCOM MIL (USA)" userId="S::kelvin.r.powell.mil@us.navy.mil::22933322-2c17-43c2-a70b-5ab02b6482e4" providerId="AD" clId="Web-{388D3632-A6FF-EE37-7822-02D230CF091E}" dt="2024-08-27T16:51:04.668" v="0"/>
        <pc:sldMkLst>
          <pc:docMk/>
          <pc:sldMk cId="674102475" sldId="319"/>
        </pc:sldMkLst>
      </pc:sldChg>
      <pc:sldChg chg="modNotes">
        <pc:chgData name="Powell, Kelvin R SCPO USN COMNAVCRUITCOM MIL (USA)" userId="S::kelvin.r.powell.mil@us.navy.mil::22933322-2c17-43c2-a70b-5ab02b6482e4" providerId="AD" clId="Web-{388D3632-A6FF-EE37-7822-02D230CF091E}" dt="2024-08-27T16:54:10.428" v="9"/>
        <pc:sldMkLst>
          <pc:docMk/>
          <pc:sldMk cId="1226983879" sldId="320"/>
        </pc:sldMkLst>
      </pc:sldChg>
      <pc:sldChg chg="modNotes">
        <pc:chgData name="Powell, Kelvin R SCPO USN COMNAVCRUITCOM MIL (USA)" userId="S::kelvin.r.powell.mil@us.navy.mil::22933322-2c17-43c2-a70b-5ab02b6482e4" providerId="AD" clId="Web-{388D3632-A6FF-EE37-7822-02D230CF091E}" dt="2024-08-27T16:54:30.867" v="19"/>
        <pc:sldMkLst>
          <pc:docMk/>
          <pc:sldMk cId="2626210538" sldId="322"/>
        </pc:sldMkLst>
      </pc:sldChg>
      <pc:sldChg chg="modNotes">
        <pc:chgData name="Powell, Kelvin R SCPO USN COMNAVCRUITCOM MIL (USA)" userId="S::kelvin.r.powell.mil@us.navy.mil::22933322-2c17-43c2-a70b-5ab02b6482e4" providerId="AD" clId="Web-{388D3632-A6FF-EE37-7822-02D230CF091E}" dt="2024-08-27T16:54:47.618" v="21"/>
        <pc:sldMkLst>
          <pc:docMk/>
          <pc:sldMk cId="1253449943" sldId="323"/>
        </pc:sldMkLst>
      </pc:sldChg>
    </pc:docChg>
  </pc:docChgLst>
  <pc:docChgLst>
    <pc:chgData name="Powell, Kelvin R SCPO USN COMNAVCRUITCOM MIL (USA)" userId="S::kelvin.r.powell.mil@us.navy.mil::22933322-2c17-43c2-a70b-5ab02b6482e4" providerId="AD" clId="Web-{E0EBAAFC-D036-3F73-0163-C9A6E1AA88EB}"/>
    <pc:docChg chg="modSld">
      <pc:chgData name="Powell, Kelvin R SCPO USN COMNAVCRUITCOM MIL (USA)" userId="S::kelvin.r.powell.mil@us.navy.mil::22933322-2c17-43c2-a70b-5ab02b6482e4" providerId="AD" clId="Web-{E0EBAAFC-D036-3F73-0163-C9A6E1AA88EB}" dt="2024-08-16T20:28:53.219" v="15" actId="1076"/>
      <pc:docMkLst>
        <pc:docMk/>
      </pc:docMkLst>
      <pc:sldChg chg="modSp">
        <pc:chgData name="Powell, Kelvin R SCPO USN COMNAVCRUITCOM MIL (USA)" userId="S::kelvin.r.powell.mil@us.navy.mil::22933322-2c17-43c2-a70b-5ab02b6482e4" providerId="AD" clId="Web-{E0EBAAFC-D036-3F73-0163-C9A6E1AA88EB}" dt="2024-08-16T20:26:28.764" v="8" actId="1076"/>
        <pc:sldMkLst>
          <pc:docMk/>
          <pc:sldMk cId="3217972816" sldId="305"/>
        </pc:sldMkLst>
        <pc:picChg chg="mod">
          <ac:chgData name="Powell, Kelvin R SCPO USN COMNAVCRUITCOM MIL (USA)" userId="S::kelvin.r.powell.mil@us.navy.mil::22933322-2c17-43c2-a70b-5ab02b6482e4" providerId="AD" clId="Web-{E0EBAAFC-D036-3F73-0163-C9A6E1AA88EB}" dt="2024-08-16T20:26:20.435" v="6" actId="14100"/>
          <ac:picMkLst>
            <pc:docMk/>
            <pc:sldMk cId="3217972816" sldId="305"/>
            <ac:picMk id="4" creationId="{85983845-FD61-12D6-096F-871175332958}"/>
          </ac:picMkLst>
        </pc:picChg>
        <pc:picChg chg="mod">
          <ac:chgData name="Powell, Kelvin R SCPO USN COMNAVCRUITCOM MIL (USA)" userId="S::kelvin.r.powell.mil@us.navy.mil::22933322-2c17-43c2-a70b-5ab02b6482e4" providerId="AD" clId="Web-{E0EBAAFC-D036-3F73-0163-C9A6E1AA88EB}" dt="2024-08-16T20:26:28.764" v="8" actId="1076"/>
          <ac:picMkLst>
            <pc:docMk/>
            <pc:sldMk cId="3217972816" sldId="305"/>
            <ac:picMk id="7" creationId="{095C7EDE-2A5F-4DFF-F500-E0C6EA165769}"/>
          </ac:picMkLst>
        </pc:picChg>
      </pc:sldChg>
      <pc:sldChg chg="modSp">
        <pc:chgData name="Powell, Kelvin R SCPO USN COMNAVCRUITCOM MIL (USA)" userId="S::kelvin.r.powell.mil@us.navy.mil::22933322-2c17-43c2-a70b-5ab02b6482e4" providerId="AD" clId="Web-{E0EBAAFC-D036-3F73-0163-C9A6E1AA88EB}" dt="2024-08-16T20:28:53.219" v="15" actId="1076"/>
        <pc:sldMkLst>
          <pc:docMk/>
          <pc:sldMk cId="1226983879" sldId="320"/>
        </pc:sldMkLst>
        <pc:picChg chg="mod">
          <ac:chgData name="Powell, Kelvin R SCPO USN COMNAVCRUITCOM MIL (USA)" userId="S::kelvin.r.powell.mil@us.navy.mil::22933322-2c17-43c2-a70b-5ab02b6482e4" providerId="AD" clId="Web-{E0EBAAFC-D036-3F73-0163-C9A6E1AA88EB}" dt="2024-08-16T20:28:53.219" v="15" actId="1076"/>
          <ac:picMkLst>
            <pc:docMk/>
            <pc:sldMk cId="1226983879" sldId="320"/>
            <ac:picMk id="3" creationId="{0E73F7E5-8A8B-14F8-178C-492BCADE36EE}"/>
          </ac:picMkLst>
        </pc:picChg>
        <pc:picChg chg="mod">
          <ac:chgData name="Powell, Kelvin R SCPO USN COMNAVCRUITCOM MIL (USA)" userId="S::kelvin.r.powell.mil@us.navy.mil::22933322-2c17-43c2-a70b-5ab02b6482e4" providerId="AD" clId="Web-{E0EBAAFC-D036-3F73-0163-C9A6E1AA88EB}" dt="2024-08-16T20:28:44.251" v="14" actId="14100"/>
          <ac:picMkLst>
            <pc:docMk/>
            <pc:sldMk cId="1226983879" sldId="320"/>
            <ac:picMk id="6" creationId="{10FBFF3C-A613-8B53-4663-4B951A85367E}"/>
          </ac:picMkLst>
        </pc:picChg>
      </pc:sldChg>
    </pc:docChg>
  </pc:docChgLst>
  <pc:docChgLst>
    <pc:chgData name="Steffy, Megan R CPO USN NAVSUPPACT SDB GR (USA)" userId="S::megan.r.steffy.mil@us.navy.mil::254b377a-8faa-4743-9306-e97721f76ad1" providerId="AD" clId="Web-{09622CBB-A9A2-4266-A9B2-01C4724FCC93}"/>
    <pc:docChg chg="modSld">
      <pc:chgData name="Steffy, Megan R CPO USN NAVSUPPACT SDB GR (USA)" userId="S::megan.r.steffy.mil@us.navy.mil::254b377a-8faa-4743-9306-e97721f76ad1" providerId="AD" clId="Web-{09622CBB-A9A2-4266-A9B2-01C4724FCC93}" dt="2023-04-29T12:10:25.988" v="84"/>
      <pc:docMkLst>
        <pc:docMk/>
      </pc:docMkLst>
      <pc:sldChg chg="modNotes">
        <pc:chgData name="Steffy, Megan R CPO USN NAVSUPPACT SDB GR (USA)" userId="S::megan.r.steffy.mil@us.navy.mil::254b377a-8faa-4743-9306-e97721f76ad1" providerId="AD" clId="Web-{09622CBB-A9A2-4266-A9B2-01C4724FCC93}" dt="2023-04-29T12:08:56.862" v="8"/>
        <pc:sldMkLst>
          <pc:docMk/>
          <pc:sldMk cId="1932759548" sldId="259"/>
        </pc:sldMkLst>
      </pc:sldChg>
      <pc:sldChg chg="modNotes">
        <pc:chgData name="Steffy, Megan R CPO USN NAVSUPPACT SDB GR (USA)" userId="S::megan.r.steffy.mil@us.navy.mil::254b377a-8faa-4743-9306-e97721f76ad1" providerId="AD" clId="Web-{09622CBB-A9A2-4266-A9B2-01C4724FCC93}" dt="2023-04-29T12:10:07.503" v="70"/>
        <pc:sldMkLst>
          <pc:docMk/>
          <pc:sldMk cId="1248904320" sldId="263"/>
        </pc:sldMkLst>
      </pc:sldChg>
      <pc:sldChg chg="modNotes">
        <pc:chgData name="Steffy, Megan R CPO USN NAVSUPPACT SDB GR (USA)" userId="S::megan.r.steffy.mil@us.navy.mil::254b377a-8faa-4743-9306-e97721f76ad1" providerId="AD" clId="Web-{09622CBB-A9A2-4266-A9B2-01C4724FCC93}" dt="2023-04-29T12:10:16.504" v="78"/>
        <pc:sldMkLst>
          <pc:docMk/>
          <pc:sldMk cId="680004417" sldId="270"/>
        </pc:sldMkLst>
      </pc:sldChg>
      <pc:sldChg chg="modNotes">
        <pc:chgData name="Steffy, Megan R CPO USN NAVSUPPACT SDB GR (USA)" userId="S::megan.r.steffy.mil@us.navy.mil::254b377a-8faa-4743-9306-e97721f76ad1" providerId="AD" clId="Web-{09622CBB-A9A2-4266-A9B2-01C4724FCC93}" dt="2023-04-29T12:09:06.112" v="21"/>
        <pc:sldMkLst>
          <pc:docMk/>
          <pc:sldMk cId="242088540" sldId="272"/>
        </pc:sldMkLst>
      </pc:sldChg>
      <pc:sldChg chg="modNotes">
        <pc:chgData name="Steffy, Megan R CPO USN NAVSUPPACT SDB GR (USA)" userId="S::megan.r.steffy.mil@us.navy.mil::254b377a-8faa-4743-9306-e97721f76ad1" providerId="AD" clId="Web-{09622CBB-A9A2-4266-A9B2-01C4724FCC93}" dt="2023-04-29T12:09:16.847" v="28"/>
        <pc:sldMkLst>
          <pc:docMk/>
          <pc:sldMk cId="1369935784" sldId="273"/>
        </pc:sldMkLst>
      </pc:sldChg>
      <pc:sldChg chg="modNotes">
        <pc:chgData name="Steffy, Megan R CPO USN NAVSUPPACT SDB GR (USA)" userId="S::megan.r.steffy.mil@us.navy.mil::254b377a-8faa-4743-9306-e97721f76ad1" providerId="AD" clId="Web-{09622CBB-A9A2-4266-A9B2-01C4724FCC93}" dt="2023-04-29T12:08:35.768" v="5"/>
        <pc:sldMkLst>
          <pc:docMk/>
          <pc:sldMk cId="822237060" sldId="274"/>
        </pc:sldMkLst>
      </pc:sldChg>
      <pc:sldChg chg="modNotes">
        <pc:chgData name="Steffy, Megan R CPO USN NAVSUPPACT SDB GR (USA)" userId="S::megan.r.steffy.mil@us.navy.mil::254b377a-8faa-4743-9306-e97721f76ad1" providerId="AD" clId="Web-{09622CBB-A9A2-4266-A9B2-01C4724FCC93}" dt="2023-04-29T12:09:28.112" v="36"/>
        <pc:sldMkLst>
          <pc:docMk/>
          <pc:sldMk cId="1705839689" sldId="275"/>
        </pc:sldMkLst>
      </pc:sldChg>
      <pc:sldChg chg="modNotes">
        <pc:chgData name="Steffy, Megan R CPO USN NAVSUPPACT SDB GR (USA)" userId="S::megan.r.steffy.mil@us.navy.mil::254b377a-8faa-4743-9306-e97721f76ad1" providerId="AD" clId="Web-{09622CBB-A9A2-4266-A9B2-01C4724FCC93}" dt="2023-04-29T12:09:47.769" v="56"/>
        <pc:sldMkLst>
          <pc:docMk/>
          <pc:sldMk cId="239831296" sldId="276"/>
        </pc:sldMkLst>
      </pc:sldChg>
      <pc:sldChg chg="modNotes">
        <pc:chgData name="Steffy, Megan R CPO USN NAVSUPPACT SDB GR (USA)" userId="S::megan.r.steffy.mil@us.navy.mil::254b377a-8faa-4743-9306-e97721f76ad1" providerId="AD" clId="Web-{09622CBB-A9A2-4266-A9B2-01C4724FCC93}" dt="2023-04-29T12:09:57.425" v="63"/>
        <pc:sldMkLst>
          <pc:docMk/>
          <pc:sldMk cId="1474856928" sldId="278"/>
        </pc:sldMkLst>
      </pc:sldChg>
      <pc:sldChg chg="modNotes">
        <pc:chgData name="Steffy, Megan R CPO USN NAVSUPPACT SDB GR (USA)" userId="S::megan.r.steffy.mil@us.navy.mil::254b377a-8faa-4743-9306-e97721f76ad1" providerId="AD" clId="Web-{09622CBB-A9A2-4266-A9B2-01C4724FCC93}" dt="2023-04-29T12:10:25.988" v="84"/>
        <pc:sldMkLst>
          <pc:docMk/>
          <pc:sldMk cId="2306909477" sldId="280"/>
        </pc:sldMkLst>
      </pc:sldChg>
      <pc:sldChg chg="modNotes">
        <pc:chgData name="Steffy, Megan R CPO USN NAVSUPPACT SDB GR (USA)" userId="S::megan.r.steffy.mil@us.navy.mil::254b377a-8faa-4743-9306-e97721f76ad1" providerId="AD" clId="Web-{09622CBB-A9A2-4266-A9B2-01C4724FCC93}" dt="2023-04-29T12:09:39.159" v="44"/>
        <pc:sldMkLst>
          <pc:docMk/>
          <pc:sldMk cId="937316376" sldId="281"/>
        </pc:sldMkLst>
      </pc:sldChg>
    </pc:docChg>
  </pc:docChgLst>
  <pc:docChgLst>
    <pc:chgData name="Fahey, Sara J PO1 USN COMPACFLT (USA)" userId="S::sara.j.fahey.mil@us.navy.mil::4e4187de-810b-4a7e-910d-e24478cf3bfa" providerId="AD" clId="Web-{74E78A98-D386-93F4-33E0-C1A6614A92FB}"/>
    <pc:docChg chg="modSld">
      <pc:chgData name="Fahey, Sara J PO1 USN COMPACFLT (USA)" userId="S::sara.j.fahey.mil@us.navy.mil::4e4187de-810b-4a7e-910d-e24478cf3bfa" providerId="AD" clId="Web-{74E78A98-D386-93F4-33E0-C1A6614A92FB}" dt="2024-07-18T13:14:57.190" v="206"/>
      <pc:docMkLst>
        <pc:docMk/>
      </pc:docMkLst>
      <pc:sldChg chg="modSp">
        <pc:chgData name="Fahey, Sara J PO1 USN COMPACFLT (USA)" userId="S::sara.j.fahey.mil@us.navy.mil::4e4187de-810b-4a7e-910d-e24478cf3bfa" providerId="AD" clId="Web-{74E78A98-D386-93F4-33E0-C1A6614A92FB}" dt="2024-07-18T12:31:19.855" v="2" actId="20577"/>
        <pc:sldMkLst>
          <pc:docMk/>
          <pc:sldMk cId="3815257387" sldId="258"/>
        </pc:sldMkLst>
        <pc:spChg chg="mod">
          <ac:chgData name="Fahey, Sara J PO1 USN COMPACFLT (USA)" userId="S::sara.j.fahey.mil@us.navy.mil::4e4187de-810b-4a7e-910d-e24478cf3bfa" providerId="AD" clId="Web-{74E78A98-D386-93F4-33E0-C1A6614A92FB}" dt="2024-07-18T12:31:19.855" v="2" actId="20577"/>
          <ac:spMkLst>
            <pc:docMk/>
            <pc:sldMk cId="3815257387" sldId="258"/>
            <ac:spMk id="3" creationId="{00000000-0000-0000-0000-000000000000}"/>
          </ac:spMkLst>
        </pc:spChg>
      </pc:sldChg>
      <pc:sldChg chg="modSp">
        <pc:chgData name="Fahey, Sara J PO1 USN COMPACFLT (USA)" userId="S::sara.j.fahey.mil@us.navy.mil::4e4187de-810b-4a7e-910d-e24478cf3bfa" providerId="AD" clId="Web-{74E78A98-D386-93F4-33E0-C1A6614A92FB}" dt="2024-07-18T12:39:21.567" v="132" actId="20577"/>
        <pc:sldMkLst>
          <pc:docMk/>
          <pc:sldMk cId="1932759548" sldId="259"/>
        </pc:sldMkLst>
        <pc:spChg chg="mod">
          <ac:chgData name="Fahey, Sara J PO1 USN COMPACFLT (USA)" userId="S::sara.j.fahey.mil@us.navy.mil::4e4187de-810b-4a7e-910d-e24478cf3bfa" providerId="AD" clId="Web-{74E78A98-D386-93F4-33E0-C1A6614A92FB}" dt="2024-07-18T12:39:21.567" v="132" actId="20577"/>
          <ac:spMkLst>
            <pc:docMk/>
            <pc:sldMk cId="1932759548" sldId="259"/>
            <ac:spMk id="3" creationId="{00000000-0000-0000-0000-000000000000}"/>
          </ac:spMkLst>
        </pc:spChg>
      </pc:sldChg>
      <pc:sldChg chg="modSp">
        <pc:chgData name="Fahey, Sara J PO1 USN COMPACFLT (USA)" userId="S::sara.j.fahey.mil@us.navy.mil::4e4187de-810b-4a7e-910d-e24478cf3bfa" providerId="AD" clId="Web-{74E78A98-D386-93F4-33E0-C1A6614A92FB}" dt="2024-07-18T12:35:34.750" v="48" actId="20577"/>
        <pc:sldMkLst>
          <pc:docMk/>
          <pc:sldMk cId="579601953" sldId="282"/>
        </pc:sldMkLst>
        <pc:spChg chg="mod">
          <ac:chgData name="Fahey, Sara J PO1 USN COMPACFLT (USA)" userId="S::sara.j.fahey.mil@us.navy.mil::4e4187de-810b-4a7e-910d-e24478cf3bfa" providerId="AD" clId="Web-{74E78A98-D386-93F4-33E0-C1A6614A92FB}" dt="2024-07-18T12:35:34.750" v="48" actId="20577"/>
          <ac:spMkLst>
            <pc:docMk/>
            <pc:sldMk cId="579601953" sldId="282"/>
            <ac:spMk id="3" creationId="{00000000-0000-0000-0000-000000000000}"/>
          </ac:spMkLst>
        </pc:spChg>
      </pc:sldChg>
      <pc:sldChg chg="addSp delSp modSp">
        <pc:chgData name="Fahey, Sara J PO1 USN COMPACFLT (USA)" userId="S::sara.j.fahey.mil@us.navy.mil::4e4187de-810b-4a7e-910d-e24478cf3bfa" providerId="AD" clId="Web-{74E78A98-D386-93F4-33E0-C1A6614A92FB}" dt="2024-07-18T12:44:17.010" v="159" actId="1076"/>
        <pc:sldMkLst>
          <pc:docMk/>
          <pc:sldMk cId="3217972816" sldId="305"/>
        </pc:sldMkLst>
        <pc:spChg chg="add del mod">
          <ac:chgData name="Fahey, Sara J PO1 USN COMPACFLT (USA)" userId="S::sara.j.fahey.mil@us.navy.mil::4e4187de-810b-4a7e-910d-e24478cf3bfa" providerId="AD" clId="Web-{74E78A98-D386-93F4-33E0-C1A6614A92FB}" dt="2024-07-18T12:40:47.522" v="136"/>
          <ac:spMkLst>
            <pc:docMk/>
            <pc:sldMk cId="3217972816" sldId="305"/>
            <ac:spMk id="3" creationId="{C7D0FCF9-0958-F357-CA16-19DF02B43CA0}"/>
          </ac:spMkLst>
        </pc:spChg>
        <pc:spChg chg="add del mod">
          <ac:chgData name="Fahey, Sara J PO1 USN COMPACFLT (USA)" userId="S::sara.j.fahey.mil@us.navy.mil::4e4187de-810b-4a7e-910d-e24478cf3bfa" providerId="AD" clId="Web-{74E78A98-D386-93F4-33E0-C1A6614A92FB}" dt="2024-07-18T12:43:34.103" v="153"/>
          <ac:spMkLst>
            <pc:docMk/>
            <pc:sldMk cId="3217972816" sldId="305"/>
            <ac:spMk id="6" creationId="{0FD5C608-6431-79A8-54D6-7B0C9E17A8F3}"/>
          </ac:spMkLst>
        </pc:spChg>
        <pc:picChg chg="add del mod">
          <ac:chgData name="Fahey, Sara J PO1 USN COMPACFLT (USA)" userId="S::sara.j.fahey.mil@us.navy.mil::4e4187de-810b-4a7e-910d-e24478cf3bfa" providerId="AD" clId="Web-{74E78A98-D386-93F4-33E0-C1A6614A92FB}" dt="2024-07-18T12:41:55.148" v="140"/>
          <ac:picMkLst>
            <pc:docMk/>
            <pc:sldMk cId="3217972816" sldId="305"/>
            <ac:picMk id="5" creationId="{F391E169-E5EC-3C07-9FA4-E4983F1D158F}"/>
          </ac:picMkLst>
        </pc:picChg>
        <pc:picChg chg="add mod">
          <ac:chgData name="Fahey, Sara J PO1 USN COMPACFLT (USA)" userId="S::sara.j.fahey.mil@us.navy.mil::4e4187de-810b-4a7e-910d-e24478cf3bfa" providerId="AD" clId="Web-{74E78A98-D386-93F4-33E0-C1A6614A92FB}" dt="2024-07-18T12:44:17.010" v="159" actId="1076"/>
          <ac:picMkLst>
            <pc:docMk/>
            <pc:sldMk cId="3217972816" sldId="305"/>
            <ac:picMk id="7" creationId="{095C7EDE-2A5F-4DFF-F500-E0C6EA165769}"/>
          </ac:picMkLst>
        </pc:picChg>
      </pc:sldChg>
      <pc:sldChg chg="modSp">
        <pc:chgData name="Fahey, Sara J PO1 USN COMPACFLT (USA)" userId="S::sara.j.fahey.mil@us.navy.mil::4e4187de-810b-4a7e-910d-e24478cf3bfa" providerId="AD" clId="Web-{74E78A98-D386-93F4-33E0-C1A6614A92FB}" dt="2024-07-18T12:48:33.640" v="201" actId="20577"/>
        <pc:sldMkLst>
          <pc:docMk/>
          <pc:sldMk cId="1874608281" sldId="307"/>
        </pc:sldMkLst>
        <pc:spChg chg="mod">
          <ac:chgData name="Fahey, Sara J PO1 USN COMPACFLT (USA)" userId="S::sara.j.fahey.mil@us.navy.mil::4e4187de-810b-4a7e-910d-e24478cf3bfa" providerId="AD" clId="Web-{74E78A98-D386-93F4-33E0-C1A6614A92FB}" dt="2024-07-18T12:48:33.640" v="201" actId="20577"/>
          <ac:spMkLst>
            <pc:docMk/>
            <pc:sldMk cId="1874608281" sldId="307"/>
            <ac:spMk id="15" creationId="{8C108423-0408-17B5-1D87-26F0E4772AB7}"/>
          </ac:spMkLst>
        </pc:spChg>
      </pc:sldChg>
      <pc:sldChg chg="modSp">
        <pc:chgData name="Fahey, Sara J PO1 USN COMPACFLT (USA)" userId="S::sara.j.fahey.mil@us.navy.mil::4e4187de-810b-4a7e-910d-e24478cf3bfa" providerId="AD" clId="Web-{74E78A98-D386-93F4-33E0-C1A6614A92FB}" dt="2024-07-18T12:49:20.266" v="204" actId="14100"/>
        <pc:sldMkLst>
          <pc:docMk/>
          <pc:sldMk cId="2412046811" sldId="309"/>
        </pc:sldMkLst>
        <pc:spChg chg="mod">
          <ac:chgData name="Fahey, Sara J PO1 USN COMPACFLT (USA)" userId="S::sara.j.fahey.mil@us.navy.mil::4e4187de-810b-4a7e-910d-e24478cf3bfa" providerId="AD" clId="Web-{74E78A98-D386-93F4-33E0-C1A6614A92FB}" dt="2024-07-18T12:49:20.266" v="204" actId="14100"/>
          <ac:spMkLst>
            <pc:docMk/>
            <pc:sldMk cId="2412046811" sldId="309"/>
            <ac:spMk id="30" creationId="{8E20313E-9F05-BBBE-0B7D-C815CFFE66F8}"/>
          </ac:spMkLst>
        </pc:spChg>
        <pc:picChg chg="mod">
          <ac:chgData name="Fahey, Sara J PO1 USN COMPACFLT (USA)" userId="S::sara.j.fahey.mil@us.navy.mil::4e4187de-810b-4a7e-910d-e24478cf3bfa" providerId="AD" clId="Web-{74E78A98-D386-93F4-33E0-C1A6614A92FB}" dt="2024-07-18T12:48:46.874" v="203" actId="1076"/>
          <ac:picMkLst>
            <pc:docMk/>
            <pc:sldMk cId="2412046811" sldId="309"/>
            <ac:picMk id="25" creationId="{FD8F1340-B738-E4F5-E570-8E97FA478D5F}"/>
          </ac:picMkLst>
        </pc:picChg>
      </pc:sldChg>
      <pc:sldChg chg="delSp modSp">
        <pc:chgData name="Fahey, Sara J PO1 USN COMPACFLT (USA)" userId="S::sara.j.fahey.mil@us.navy.mil::4e4187de-810b-4a7e-910d-e24478cf3bfa" providerId="AD" clId="Web-{74E78A98-D386-93F4-33E0-C1A6614A92FB}" dt="2024-07-18T13:14:57.190" v="206"/>
        <pc:sldMkLst>
          <pc:docMk/>
          <pc:sldMk cId="608397911" sldId="313"/>
        </pc:sldMkLst>
        <pc:picChg chg="del mod">
          <ac:chgData name="Fahey, Sara J PO1 USN COMPACFLT (USA)" userId="S::sara.j.fahey.mil@us.navy.mil::4e4187de-810b-4a7e-910d-e24478cf3bfa" providerId="AD" clId="Web-{74E78A98-D386-93F4-33E0-C1A6614A92FB}" dt="2024-07-18T13:14:57.190" v="206"/>
          <ac:picMkLst>
            <pc:docMk/>
            <pc:sldMk cId="608397911" sldId="313"/>
            <ac:picMk id="3" creationId="{9B072917-AA80-F324-EDC2-DF89FB026E21}"/>
          </ac:picMkLst>
        </pc:picChg>
      </pc:sldChg>
      <pc:sldChg chg="modSp">
        <pc:chgData name="Fahey, Sara J PO1 USN COMPACFLT (USA)" userId="S::sara.j.fahey.mil@us.navy.mil::4e4187de-810b-4a7e-910d-e24478cf3bfa" providerId="AD" clId="Web-{74E78A98-D386-93F4-33E0-C1A6614A92FB}" dt="2024-07-18T12:32:32.466" v="11" actId="20577"/>
        <pc:sldMkLst>
          <pc:docMk/>
          <pc:sldMk cId="674102475" sldId="319"/>
        </pc:sldMkLst>
        <pc:spChg chg="mod">
          <ac:chgData name="Fahey, Sara J PO1 USN COMPACFLT (USA)" userId="S::sara.j.fahey.mil@us.navy.mil::4e4187de-810b-4a7e-910d-e24478cf3bfa" providerId="AD" clId="Web-{74E78A98-D386-93F4-33E0-C1A6614A92FB}" dt="2024-07-18T12:32:32.466" v="11" actId="20577"/>
          <ac:spMkLst>
            <pc:docMk/>
            <pc:sldMk cId="674102475" sldId="319"/>
            <ac:spMk id="3" creationId="{00000000-0000-0000-0000-000000000000}"/>
          </ac:spMkLst>
        </pc:spChg>
      </pc:sldChg>
      <pc:sldChg chg="addSp modSp">
        <pc:chgData name="Fahey, Sara J PO1 USN COMPACFLT (USA)" userId="S::sara.j.fahey.mil@us.navy.mil::4e4187de-810b-4a7e-910d-e24478cf3bfa" providerId="AD" clId="Web-{74E78A98-D386-93F4-33E0-C1A6614A92FB}" dt="2024-07-18T12:46:13.387" v="196" actId="20577"/>
        <pc:sldMkLst>
          <pc:docMk/>
          <pc:sldMk cId="1226983879" sldId="320"/>
        </pc:sldMkLst>
        <pc:spChg chg="mod">
          <ac:chgData name="Fahey, Sara J PO1 USN COMPACFLT (USA)" userId="S::sara.j.fahey.mil@us.navy.mil::4e4187de-810b-4a7e-910d-e24478cf3bfa" providerId="AD" clId="Web-{74E78A98-D386-93F4-33E0-C1A6614A92FB}" dt="2024-07-18T12:46:13.387" v="196" actId="20577"/>
          <ac:spMkLst>
            <pc:docMk/>
            <pc:sldMk cId="1226983879" sldId="320"/>
            <ac:spMk id="5" creationId="{A7984107-640B-7B9B-3B21-3A5B8E32721D}"/>
          </ac:spMkLst>
        </pc:spChg>
        <pc:picChg chg="add mod">
          <ac:chgData name="Fahey, Sara J PO1 USN COMPACFLT (USA)" userId="S::sara.j.fahey.mil@us.navy.mil::4e4187de-810b-4a7e-910d-e24478cf3bfa" providerId="AD" clId="Web-{74E78A98-D386-93F4-33E0-C1A6614A92FB}" dt="2024-07-18T12:45:10.027" v="163" actId="1076"/>
          <ac:picMkLst>
            <pc:docMk/>
            <pc:sldMk cId="1226983879" sldId="320"/>
            <ac:picMk id="3" creationId="{0E73F7E5-8A8B-14F8-178C-492BCADE36E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56272-8E2E-D34A-BD7A-9F0D1A9FB79D}" type="datetimeFigureOut">
              <a:rPr lang="en-US" smtClean="0"/>
              <a:t>8/27/2024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ACEE01-41AF-2A4D-9C8A-1F63ADF14122}" type="slidenum">
              <a:rPr lang="en-US" smtClean="0"/>
              <a:t>‹#›</a:t>
            </a:fld>
            <a:endParaRPr lang="en-US"/>
          </a:p>
        </p:txBody>
      </p:sp>
    </p:spTree>
    <p:extLst>
      <p:ext uri="{BB962C8B-B14F-4D97-AF65-F5344CB8AC3E}">
        <p14:creationId xmlns:p14="http://schemas.microsoft.com/office/powerpoint/2010/main" val="339324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FACILITATOR</a:t>
            </a:r>
            <a:r>
              <a:rPr lang="en-US" sz="1200" b="1" baseline="0" dirty="0"/>
              <a:t> GUIDE: </a:t>
            </a:r>
          </a:p>
          <a:p>
            <a:r>
              <a:rPr lang="en-US" sz="1200" baseline="0" dirty="0"/>
              <a:t>Career Planning has many facets, setting goals and expectations for yourself will push you to be your best version</a:t>
            </a:r>
            <a:r>
              <a:rPr lang="en-US" baseline="0" dirty="0"/>
              <a:t>. </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a:t>
            </a:fld>
            <a:endParaRPr lang="en-US"/>
          </a:p>
        </p:txBody>
      </p:sp>
    </p:spTree>
    <p:extLst>
      <p:ext uri="{BB962C8B-B14F-4D97-AF65-F5344CB8AC3E}">
        <p14:creationId xmlns:p14="http://schemas.microsoft.com/office/powerpoint/2010/main" val="5293675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p:txBody>
      </p:sp>
      <p:sp>
        <p:nvSpPr>
          <p:cNvPr id="4" name="Slide Number Placeholder 3"/>
          <p:cNvSpPr>
            <a:spLocks noGrp="1"/>
          </p:cNvSpPr>
          <p:nvPr>
            <p:ph type="sldNum" sz="quarter" idx="10"/>
          </p:nvPr>
        </p:nvSpPr>
        <p:spPr/>
        <p:txBody>
          <a:bodyPr/>
          <a:lstStyle/>
          <a:p>
            <a:fld id="{D5ACEE01-41AF-2A4D-9C8A-1F63ADF14122}" type="slidenum">
              <a:rPr lang="en-US" smtClean="0"/>
              <a:t>10</a:t>
            </a:fld>
            <a:endParaRPr lang="en-US"/>
          </a:p>
        </p:txBody>
      </p:sp>
    </p:spTree>
    <p:extLst>
      <p:ext uri="{BB962C8B-B14F-4D97-AF65-F5344CB8AC3E}">
        <p14:creationId xmlns:p14="http://schemas.microsoft.com/office/powerpoint/2010/main" val="2378301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br>
              <a:rPr lang="en-US" b="1" dirty="0"/>
            </a:br>
            <a:r>
              <a:rPr lang="en-US" b="0" dirty="0"/>
              <a:t>Refer members to pamphlet for QR code and links on how to complete EAW.</a:t>
            </a:r>
            <a:endParaRPr lang="en-US" b="1" dirty="0"/>
          </a:p>
        </p:txBody>
      </p:sp>
      <p:sp>
        <p:nvSpPr>
          <p:cNvPr id="4" name="Slide Number Placeholder 3"/>
          <p:cNvSpPr>
            <a:spLocks noGrp="1"/>
          </p:cNvSpPr>
          <p:nvPr>
            <p:ph type="sldNum" sz="quarter" idx="10"/>
          </p:nvPr>
        </p:nvSpPr>
        <p:spPr/>
        <p:txBody>
          <a:bodyPr/>
          <a:lstStyle/>
          <a:p>
            <a:fld id="{D5ACEE01-41AF-2A4D-9C8A-1F63ADF14122}" type="slidenum">
              <a:rPr lang="en-US" smtClean="0"/>
              <a:t>11</a:t>
            </a:fld>
            <a:endParaRPr lang="en-US"/>
          </a:p>
        </p:txBody>
      </p:sp>
    </p:spTree>
    <p:extLst>
      <p:ext uri="{BB962C8B-B14F-4D97-AF65-F5344CB8AC3E}">
        <p14:creationId xmlns:p14="http://schemas.microsoft.com/office/powerpoint/2010/main" val="2005959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p:txBody>
      </p:sp>
      <p:sp>
        <p:nvSpPr>
          <p:cNvPr id="4" name="Slide Number Placeholder 3"/>
          <p:cNvSpPr>
            <a:spLocks noGrp="1"/>
          </p:cNvSpPr>
          <p:nvPr>
            <p:ph type="sldNum" sz="quarter" idx="10"/>
          </p:nvPr>
        </p:nvSpPr>
        <p:spPr/>
        <p:txBody>
          <a:bodyPr/>
          <a:lstStyle/>
          <a:p>
            <a:fld id="{D5ACEE01-41AF-2A4D-9C8A-1F63ADF14122}" type="slidenum">
              <a:rPr lang="en-US" smtClean="0"/>
              <a:t>12</a:t>
            </a:fld>
            <a:endParaRPr lang="en-US"/>
          </a:p>
        </p:txBody>
      </p:sp>
    </p:spTree>
    <p:extLst>
      <p:ext uri="{BB962C8B-B14F-4D97-AF65-F5344CB8AC3E}">
        <p14:creationId xmlns:p14="http://schemas.microsoft.com/office/powerpoint/2010/main" val="1298739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FACILITATOR</a:t>
            </a:r>
            <a:r>
              <a:rPr lang="en-US" b="1" baseline="0" dirty="0">
                <a:cs typeface="Calibri"/>
              </a:rPr>
              <a:t> GUIDE</a:t>
            </a:r>
            <a:r>
              <a:rPr lang="en-US" dirty="0">
                <a:cs typeface="Calibri"/>
              </a:rPr>
              <a:t>: </a:t>
            </a:r>
          </a:p>
          <a:p>
            <a:r>
              <a:rPr lang="en-US" dirty="0">
                <a:cs typeface="Calibri"/>
              </a:rPr>
              <a:t>Presenter can explain how the EAW works to provide specify information on the Profile Sheet; can breakdown the columns on here for the FMS calculation. Presenter can also explain how to add an email to receive Profile Sheet Update notifications via BOL.</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13</a:t>
            </a:fld>
            <a:endParaRPr lang="en-US"/>
          </a:p>
        </p:txBody>
      </p:sp>
    </p:spTree>
    <p:extLst>
      <p:ext uri="{BB962C8B-B14F-4D97-AF65-F5344CB8AC3E}">
        <p14:creationId xmlns:p14="http://schemas.microsoft.com/office/powerpoint/2010/main" val="3746268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pPr marL="171450" indent="-171450">
              <a:buFont typeface="Arial" panose="020B0604020202020204" pitchFamily="34" charset="0"/>
              <a:buChar char="•"/>
            </a:pPr>
            <a:r>
              <a:rPr lang="en-US" sz="1200" dirty="0">
                <a:latin typeface="Rockwell"/>
              </a:rPr>
              <a:t>All DC and ABE Sailors who were selected for advancement to E4 and E5 in Cycle 260 or have advanced via a previous cycle or program (MAP, etc.) were eligible to take the RKE for Cycle 263.</a:t>
            </a:r>
          </a:p>
          <a:p>
            <a:pPr marL="171450" indent="-171450">
              <a:buFont typeface="Arial" panose="020B0604020202020204" pitchFamily="34" charset="0"/>
              <a:buChar char="•"/>
            </a:pPr>
            <a:r>
              <a:rPr lang="en-US" sz="1200" dirty="0">
                <a:latin typeface="Rockwell"/>
              </a:rPr>
              <a:t>Although not required to do so, Sailors who pass the RKE may voluntarily take future RKEs to improve their marketplace score. </a:t>
            </a:r>
          </a:p>
          <a:p>
            <a:r>
              <a:rPr lang="en-US" sz="1200" dirty="0">
                <a:latin typeface="Rockwell"/>
              </a:rPr>
              <a:t>Refer to NAVADMIN 017/24 for more information about the RKE </a:t>
            </a:r>
            <a:endParaRPr lang="en-US" b="1" dirty="0"/>
          </a:p>
        </p:txBody>
      </p:sp>
      <p:sp>
        <p:nvSpPr>
          <p:cNvPr id="4" name="Slide Number Placeholder 3"/>
          <p:cNvSpPr>
            <a:spLocks noGrp="1"/>
          </p:cNvSpPr>
          <p:nvPr>
            <p:ph type="sldNum" sz="quarter" idx="10"/>
          </p:nvPr>
        </p:nvSpPr>
        <p:spPr/>
        <p:txBody>
          <a:bodyPr/>
          <a:lstStyle/>
          <a:p>
            <a:fld id="{D5ACEE01-41AF-2A4D-9C8A-1F63ADF14122}" type="slidenum">
              <a:rPr lang="en-US" smtClean="0"/>
              <a:t>14</a:t>
            </a:fld>
            <a:endParaRPr lang="en-US"/>
          </a:p>
        </p:txBody>
      </p:sp>
    </p:spTree>
    <p:extLst>
      <p:ext uri="{BB962C8B-B14F-4D97-AF65-F5344CB8AC3E}">
        <p14:creationId xmlns:p14="http://schemas.microsoft.com/office/powerpoint/2010/main" val="12095774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pPr marL="171450" indent="-171450">
              <a:buFont typeface="Arial" panose="020B0604020202020204" pitchFamily="34" charset="0"/>
              <a:buChar char="•"/>
            </a:pPr>
            <a:r>
              <a:rPr lang="en-US" sz="1200" dirty="0">
                <a:latin typeface="Rockwell"/>
              </a:rPr>
              <a:t>Must have passed E5 exam (NWAE/RKE) to be eligible</a:t>
            </a:r>
          </a:p>
          <a:p>
            <a:pPr marL="171450" indent="-171450">
              <a:buFont typeface="Arial" panose="020B0604020202020204" pitchFamily="34" charset="0"/>
              <a:buChar char="•"/>
            </a:pPr>
            <a:r>
              <a:rPr lang="en-US" dirty="0"/>
              <a:t>Multiple Sailors competing for the same billet will be adjudicated by Enlisted Distribution Division (PERS-40) via comparison of rating, paygrade, NEC, DMIP, Cost policy, Sailor App Ranking, Sailor’s preference, Command ranking, FMS, and sea credit. Once matched to a billet at the next higher rank, the Sailor must obligate service to complete the full tour at the new rank in the new billet via extension or reenlistment, as necessary, and may be frocked 30 days prior to transfer. Sailors will be advanced by the gaining command upon arrival in the new billet and after completion of any required training. </a:t>
            </a:r>
            <a:endParaRPr lang="en-US" sz="1200" dirty="0">
              <a:latin typeface="Rockwe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Rockwell"/>
              </a:rPr>
              <a:t>Refer to: Distribution Guidance Memorandum (DGM) 4092-2206 and NAVADMIN 017/24 for more information </a:t>
            </a:r>
          </a:p>
        </p:txBody>
      </p:sp>
      <p:sp>
        <p:nvSpPr>
          <p:cNvPr id="4" name="Slide Number Placeholder 3"/>
          <p:cNvSpPr>
            <a:spLocks noGrp="1"/>
          </p:cNvSpPr>
          <p:nvPr>
            <p:ph type="sldNum" sz="quarter" idx="10"/>
          </p:nvPr>
        </p:nvSpPr>
        <p:spPr/>
        <p:txBody>
          <a:bodyPr/>
          <a:lstStyle/>
          <a:p>
            <a:fld id="{D5ACEE01-41AF-2A4D-9C8A-1F63ADF14122}" type="slidenum">
              <a:rPr lang="en-US" smtClean="0"/>
              <a:t>15</a:t>
            </a:fld>
            <a:endParaRPr lang="en-US"/>
          </a:p>
        </p:txBody>
      </p:sp>
    </p:spTree>
    <p:extLst>
      <p:ext uri="{BB962C8B-B14F-4D97-AF65-F5344CB8AC3E}">
        <p14:creationId xmlns:p14="http://schemas.microsoft.com/office/powerpoint/2010/main" val="3935213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pPr marL="171450" indent="-171450">
              <a:buFont typeface="Arial" panose="020B0604020202020204" pitchFamily="34" charset="0"/>
              <a:buChar char="•"/>
            </a:pPr>
            <a:r>
              <a:rPr lang="en-US" sz="1200" dirty="0">
                <a:latin typeface="Rockwell"/>
              </a:rPr>
              <a:t>Must have passed E5 exam (NWAE/RKE) to be eligible</a:t>
            </a:r>
          </a:p>
          <a:p>
            <a:pPr marL="171450" indent="-171450">
              <a:buFont typeface="Arial" panose="020B0604020202020204" pitchFamily="34" charset="0"/>
              <a:buChar char="•"/>
            </a:pPr>
            <a:r>
              <a:rPr lang="en-US" sz="1200" dirty="0">
                <a:latin typeface="Rockwell"/>
              </a:rPr>
              <a:t>Normal additional service requirements default to 3 years. For overseas tours, service requirement must meet DoD requirements</a:t>
            </a:r>
          </a:p>
          <a:p>
            <a:pPr marL="0" indent="0">
              <a:buFont typeface="Arial" panose="020B0604020202020204" pitchFamily="34" charset="0"/>
              <a:buNone/>
            </a:pPr>
            <a:endParaRPr lang="en-US" sz="1200" dirty="0">
              <a:latin typeface="Rockwe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Rockwe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Rockwell"/>
              </a:rPr>
              <a:t>Refer to: NAVADMIN 111/24 for more information </a:t>
            </a:r>
          </a:p>
        </p:txBody>
      </p:sp>
      <p:sp>
        <p:nvSpPr>
          <p:cNvPr id="4" name="Slide Number Placeholder 3"/>
          <p:cNvSpPr>
            <a:spLocks noGrp="1"/>
          </p:cNvSpPr>
          <p:nvPr>
            <p:ph type="sldNum" sz="quarter" idx="10"/>
          </p:nvPr>
        </p:nvSpPr>
        <p:spPr/>
        <p:txBody>
          <a:bodyPr/>
          <a:lstStyle/>
          <a:p>
            <a:fld id="{D5ACEE01-41AF-2A4D-9C8A-1F63ADF14122}" type="slidenum">
              <a:rPr lang="en-US" smtClean="0"/>
              <a:t>16</a:t>
            </a:fld>
            <a:endParaRPr lang="en-US"/>
          </a:p>
        </p:txBody>
      </p:sp>
    </p:spTree>
    <p:extLst>
      <p:ext uri="{BB962C8B-B14F-4D97-AF65-F5344CB8AC3E}">
        <p14:creationId xmlns:p14="http://schemas.microsoft.com/office/powerpoint/2010/main" val="692575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dirty="0">
                <a:cs typeface="Calibri"/>
              </a:rPr>
              <a:t>None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17</a:t>
            </a:fld>
            <a:endParaRPr lang="en-US"/>
          </a:p>
        </p:txBody>
      </p:sp>
    </p:spTree>
    <p:extLst>
      <p:ext uri="{BB962C8B-B14F-4D97-AF65-F5344CB8AC3E}">
        <p14:creationId xmlns:p14="http://schemas.microsoft.com/office/powerpoint/2010/main" val="18876551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b="0" dirty="0"/>
              <a:t>MPM 1160-100 and Career School Listing (CSL)</a:t>
            </a:r>
          </a:p>
        </p:txBody>
      </p:sp>
      <p:sp>
        <p:nvSpPr>
          <p:cNvPr id="4" name="Slide Number Placeholder 3"/>
          <p:cNvSpPr>
            <a:spLocks noGrp="1"/>
          </p:cNvSpPr>
          <p:nvPr>
            <p:ph type="sldNum" sz="quarter" idx="10"/>
          </p:nvPr>
        </p:nvSpPr>
        <p:spPr/>
        <p:txBody>
          <a:bodyPr/>
          <a:lstStyle/>
          <a:p>
            <a:fld id="{D5ACEE01-41AF-2A4D-9C8A-1F63ADF14122}" type="slidenum">
              <a:rPr lang="en-US" smtClean="0"/>
              <a:t>18</a:t>
            </a:fld>
            <a:endParaRPr lang="en-US"/>
          </a:p>
        </p:txBody>
      </p:sp>
    </p:spTree>
    <p:extLst>
      <p:ext uri="{BB962C8B-B14F-4D97-AF65-F5344CB8AC3E}">
        <p14:creationId xmlns:p14="http://schemas.microsoft.com/office/powerpoint/2010/main" val="13969844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dirty="0">
                <a:cs typeface="Calibri"/>
              </a:rPr>
              <a:t>None</a:t>
            </a:r>
          </a:p>
        </p:txBody>
      </p:sp>
      <p:sp>
        <p:nvSpPr>
          <p:cNvPr id="4" name="Slide Number Placeholder 3"/>
          <p:cNvSpPr>
            <a:spLocks noGrp="1"/>
          </p:cNvSpPr>
          <p:nvPr>
            <p:ph type="sldNum" sz="quarter" idx="10"/>
          </p:nvPr>
        </p:nvSpPr>
        <p:spPr/>
        <p:txBody>
          <a:bodyPr/>
          <a:lstStyle/>
          <a:p>
            <a:fld id="{D5ACEE01-41AF-2A4D-9C8A-1F63ADF14122}" type="slidenum">
              <a:rPr lang="en-US" smtClean="0"/>
              <a:t>19</a:t>
            </a:fld>
            <a:endParaRPr lang="en-US"/>
          </a:p>
        </p:txBody>
      </p:sp>
    </p:spTree>
    <p:extLst>
      <p:ext uri="{BB962C8B-B14F-4D97-AF65-F5344CB8AC3E}">
        <p14:creationId xmlns:p14="http://schemas.microsoft.com/office/powerpoint/2010/main" val="1113731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GUIDE: </a:t>
            </a:r>
          </a:p>
          <a:p>
            <a:r>
              <a:rPr lang="en-US" dirty="0"/>
              <a:t>Review objectives</a:t>
            </a:r>
            <a:endParaRPr lang="en-US" dirty="0">
              <a:cs typeface="Calibri"/>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2</a:t>
            </a:fld>
            <a:endParaRPr lang="en-US"/>
          </a:p>
        </p:txBody>
      </p:sp>
    </p:spTree>
    <p:extLst>
      <p:ext uri="{BB962C8B-B14F-4D97-AF65-F5344CB8AC3E}">
        <p14:creationId xmlns:p14="http://schemas.microsoft.com/office/powerpoint/2010/main" val="954182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endParaRPr lang="en-US"/>
          </a:p>
          <a:p>
            <a:r>
              <a:rPr lang="en-US" dirty="0"/>
              <a:t>None</a:t>
            </a:r>
            <a:endParaRPr lang="en-US"/>
          </a:p>
        </p:txBody>
      </p:sp>
      <p:sp>
        <p:nvSpPr>
          <p:cNvPr id="4" name="Slide Number Placeholder 3"/>
          <p:cNvSpPr>
            <a:spLocks noGrp="1"/>
          </p:cNvSpPr>
          <p:nvPr>
            <p:ph type="sldNum" sz="quarter" idx="10"/>
          </p:nvPr>
        </p:nvSpPr>
        <p:spPr/>
        <p:txBody>
          <a:bodyPr/>
          <a:lstStyle/>
          <a:p>
            <a:fld id="{D5ACEE01-41AF-2A4D-9C8A-1F63ADF14122}" type="slidenum">
              <a:rPr lang="en-US" smtClean="0"/>
              <a:t>20</a:t>
            </a:fld>
            <a:endParaRPr lang="en-US"/>
          </a:p>
        </p:txBody>
      </p:sp>
    </p:spTree>
    <p:extLst>
      <p:ext uri="{BB962C8B-B14F-4D97-AF65-F5344CB8AC3E}">
        <p14:creationId xmlns:p14="http://schemas.microsoft.com/office/powerpoint/2010/main" val="1239697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endParaRPr lang="en-US" dirty="0"/>
          </a:p>
          <a:p>
            <a:r>
              <a:rPr lang="en-US" dirty="0"/>
              <a:t>None</a:t>
            </a:r>
            <a:endParaRPr lang="en-US" dirty="0">
              <a:cs typeface="Calibri"/>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21</a:t>
            </a:fld>
            <a:endParaRPr lang="en-US"/>
          </a:p>
        </p:txBody>
      </p:sp>
    </p:spTree>
    <p:extLst>
      <p:ext uri="{BB962C8B-B14F-4D97-AF65-F5344CB8AC3E}">
        <p14:creationId xmlns:p14="http://schemas.microsoft.com/office/powerpoint/2010/main" val="26910193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FACILITATOR</a:t>
            </a:r>
            <a:r>
              <a:rPr lang="en-US" b="1" baseline="0" dirty="0">
                <a:cs typeface="Calibri"/>
              </a:rPr>
              <a:t> GUIDE: </a:t>
            </a:r>
          </a:p>
          <a:p>
            <a:r>
              <a:rPr lang="en-US" b="1" dirty="0">
                <a:cs typeface="Calibri"/>
              </a:rPr>
              <a:t>Questions to ask the class:</a:t>
            </a:r>
          </a:p>
          <a:p>
            <a:endParaRPr lang="en-US" dirty="0">
              <a:cs typeface="Calibri"/>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22</a:t>
            </a:fld>
            <a:endParaRPr lang="en-US"/>
          </a:p>
        </p:txBody>
      </p:sp>
    </p:spTree>
    <p:extLst>
      <p:ext uri="{BB962C8B-B14F-4D97-AF65-F5344CB8AC3E}">
        <p14:creationId xmlns:p14="http://schemas.microsoft.com/office/powerpoint/2010/main" val="2387741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dirty="0"/>
              <a:t>Review references </a:t>
            </a:r>
            <a:endParaRPr lang="en-US" dirty="0">
              <a:cs typeface="Calibri"/>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3</a:t>
            </a:fld>
            <a:endParaRPr lang="en-US"/>
          </a:p>
        </p:txBody>
      </p:sp>
    </p:spTree>
    <p:extLst>
      <p:ext uri="{BB962C8B-B14F-4D97-AF65-F5344CB8AC3E}">
        <p14:creationId xmlns:p14="http://schemas.microsoft.com/office/powerpoint/2010/main" val="4183353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dirty="0"/>
              <a:t>Review references</a:t>
            </a:r>
            <a:endParaRPr lang="en-US" dirty="0">
              <a:cs typeface="Calibri"/>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4</a:t>
            </a:fld>
            <a:endParaRPr lang="en-US"/>
          </a:p>
        </p:txBody>
      </p:sp>
    </p:spTree>
    <p:extLst>
      <p:ext uri="{BB962C8B-B14F-4D97-AF65-F5344CB8AC3E}">
        <p14:creationId xmlns:p14="http://schemas.microsoft.com/office/powerpoint/2010/main" val="1647009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r>
              <a:rPr lang="en-US" b="1" baseline="0" dirty="0">
                <a:cs typeface="Calibri"/>
              </a:rPr>
              <a:t>: </a:t>
            </a:r>
          </a:p>
          <a:p>
            <a:r>
              <a:rPr lang="en-US" dirty="0">
                <a:cs typeface="Calibri"/>
              </a:rPr>
              <a:t>Specify the exam cycle NAVADMIN PMK-EE completion deadline and that it must be completed by the deadline or the Sailor will render themselves ineligible for</a:t>
            </a:r>
            <a:r>
              <a:rPr lang="en-US" baseline="0" dirty="0">
                <a:cs typeface="Calibri"/>
              </a:rPr>
              <a:t> the advancement exam</a:t>
            </a:r>
            <a:r>
              <a:rPr lang="en-US" dirty="0">
                <a:cs typeface="Calibri"/>
              </a:rPr>
              <a:t>. </a:t>
            </a:r>
          </a:p>
          <a:p>
            <a:r>
              <a:rPr lang="en-US" dirty="0"/>
              <a:t>Must be recommended by CO (Promotable evaluation or higher) </a:t>
            </a:r>
          </a:p>
        </p:txBody>
      </p:sp>
      <p:sp>
        <p:nvSpPr>
          <p:cNvPr id="4" name="Slide Number Placeholder 3"/>
          <p:cNvSpPr>
            <a:spLocks noGrp="1"/>
          </p:cNvSpPr>
          <p:nvPr>
            <p:ph type="sldNum" sz="quarter" idx="10"/>
          </p:nvPr>
        </p:nvSpPr>
        <p:spPr/>
        <p:txBody>
          <a:bodyPr/>
          <a:lstStyle/>
          <a:p>
            <a:fld id="{D5ACEE01-41AF-2A4D-9C8A-1F63ADF14122}" type="slidenum">
              <a:rPr lang="en-US" smtClean="0"/>
              <a:t>5</a:t>
            </a:fld>
            <a:endParaRPr lang="en-US"/>
          </a:p>
        </p:txBody>
      </p:sp>
    </p:spTree>
    <p:extLst>
      <p:ext uri="{BB962C8B-B14F-4D97-AF65-F5344CB8AC3E}">
        <p14:creationId xmlns:p14="http://schemas.microsoft.com/office/powerpoint/2010/main" val="1167055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dirty="0"/>
              <a:t>Let’s examine each paygrade advancement one, at a time. </a:t>
            </a:r>
            <a:endParaRPr lang="en-US" dirty="0">
              <a:cs typeface="Calibri"/>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6</a:t>
            </a:fld>
            <a:endParaRPr lang="en-US"/>
          </a:p>
        </p:txBody>
      </p:sp>
    </p:spTree>
    <p:extLst>
      <p:ext uri="{BB962C8B-B14F-4D97-AF65-F5344CB8AC3E}">
        <p14:creationId xmlns:p14="http://schemas.microsoft.com/office/powerpoint/2010/main" val="642346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endParaRPr lang="en-US" sz="1200" b="1" dirty="0">
              <a:effectLst/>
              <a:latin typeface="+mn-lt"/>
              <a:ea typeface="+mn-ea"/>
              <a:cs typeface="+mn-cs"/>
            </a:endParaRPr>
          </a:p>
          <a:p>
            <a:pPr marL="171450" indent="-171450">
              <a:buFont typeface="Arial" panose="020B0604020202020204" pitchFamily="34" charset="0"/>
              <a:buChar char="•"/>
            </a:pPr>
            <a:r>
              <a:rPr lang="en-US" sz="1200" b="1" dirty="0">
                <a:effectLst/>
                <a:latin typeface="+mn-lt"/>
                <a:ea typeface="+mn-ea"/>
                <a:cs typeface="+mn-cs"/>
              </a:rPr>
              <a:t>   </a:t>
            </a:r>
            <a:r>
              <a:rPr lang="en-US" sz="1200" dirty="0">
                <a:effectLst/>
                <a:latin typeface="Aptos" panose="020B0004020202020204" pitchFamily="34" charset="0"/>
                <a:ea typeface="Aptos" panose="020B0004020202020204" pitchFamily="34" charset="0"/>
                <a:cs typeface="Times New Roman" panose="02020603050405020304" pitchFamily="18" charset="0"/>
              </a:rPr>
              <a:t>TIS is accumulative</a:t>
            </a:r>
          </a:p>
          <a:p>
            <a:pPr marL="285750" indent="-285750">
              <a:buFont typeface="Arial" panose="020B0604020202020204" pitchFamily="34" charset="0"/>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CO of RTC may advance top 10% of each graduating class to next higher paygrade (E2 or E3). </a:t>
            </a:r>
          </a:p>
          <a:p>
            <a:pPr marL="285750" indent="-285750">
              <a:buFont typeface="Arial" panose="020B0604020202020204" pitchFamily="34" charset="0"/>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COs of traditional schools may advance #1 “A” school graduate in each class to next higher paygrade (not to exceed E3)</a:t>
            </a:r>
          </a:p>
          <a:p>
            <a:pPr marL="285750" indent="-285750">
              <a:buFont typeface="Arial" panose="020B0604020202020204" pitchFamily="34" charset="0"/>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COs of non-traditional  school may advance top 5% of “A” school graduates in each class to next higher paygrade (not to exceed E3)</a:t>
            </a:r>
          </a:p>
          <a:p>
            <a:pPr marL="285750" indent="-285750">
              <a:buFont typeface="Arial" panose="020B0604020202020204" pitchFamily="34" charset="0"/>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CO of ceremonial guard may advance all Sailors who complete ceremonial guard indoctrination to E3. </a:t>
            </a:r>
          </a:p>
          <a:p>
            <a:pPr marL="0" indent="0">
              <a:buFont typeface="Arial" panose="020B0604020202020204" pitchFamily="34" charset="0"/>
              <a:buNone/>
            </a:pPr>
            <a:r>
              <a:rPr lang="en-US" sz="1200" b="1" dirty="0">
                <a:effectLst/>
                <a:latin typeface="Aptos" panose="020B0004020202020204" pitchFamily="34" charset="0"/>
                <a:ea typeface="Aptos" panose="020B0004020202020204" pitchFamily="34" charset="0"/>
                <a:cs typeface="Times New Roman" panose="02020603050405020304" pitchFamily="18" charset="0"/>
              </a:rPr>
              <a:t>AEF, ATF, NF (ADVANCED ELECTRONICS FIELD, ADVANCED TECHNICAL FIELD, AND NUCLEAR FIELD PROGRAMS) AAP: </a:t>
            </a:r>
          </a:p>
          <a:p>
            <a:pPr marL="285750" lvl="0" indent="-285750">
              <a:buFont typeface="Arial" panose="020B0604020202020204" pitchFamily="34" charset="0"/>
              <a:buChar char="•"/>
            </a:pPr>
            <a:r>
              <a:rPr lang="en-US" sz="1200" b="0" u="sng" dirty="0">
                <a:effectLst/>
                <a:latin typeface="Aptos" panose="020B0004020202020204" pitchFamily="34" charset="0"/>
                <a:ea typeface="Aptos" panose="020B0004020202020204" pitchFamily="34" charset="0"/>
                <a:cs typeface="Times New Roman" panose="02020603050405020304" pitchFamily="18" charset="0"/>
              </a:rPr>
              <a:t>Rates in program include: </a:t>
            </a:r>
            <a:br>
              <a:rPr lang="en-US" sz="1200" b="0" dirty="0">
                <a:effectLst/>
                <a:latin typeface="Aptos" panose="020B0004020202020204" pitchFamily="34" charset="0"/>
                <a:ea typeface="Aptos" panose="020B0004020202020204" pitchFamily="34" charset="0"/>
                <a:cs typeface="Times New Roman" panose="02020603050405020304" pitchFamily="18" charset="0"/>
              </a:rPr>
            </a:br>
            <a:r>
              <a:rPr lang="en-US" sz="1200" b="0" u="sng" dirty="0">
                <a:effectLst/>
                <a:latin typeface="Aptos" panose="020B0004020202020204" pitchFamily="34" charset="0"/>
                <a:ea typeface="Aptos" panose="020B0004020202020204" pitchFamily="34" charset="0"/>
                <a:cs typeface="Times New Roman" panose="02020603050405020304" pitchFamily="18" charset="0"/>
              </a:rPr>
              <a:t>AEF</a:t>
            </a:r>
            <a:r>
              <a:rPr lang="en-US" sz="1200" b="0" dirty="0">
                <a:effectLst/>
                <a:latin typeface="Aptos" panose="020B0004020202020204" pitchFamily="34" charset="0"/>
                <a:ea typeface="Aptos" panose="020B0004020202020204" pitchFamily="34" charset="0"/>
                <a:cs typeface="Times New Roman" panose="02020603050405020304" pitchFamily="18" charset="0"/>
              </a:rPr>
              <a:t>- AECF, ET, FC, FCA, CTM, CTT, MT, STG</a:t>
            </a:r>
            <a:br>
              <a:rPr lang="en-US" sz="1200" b="0" dirty="0">
                <a:effectLst/>
                <a:latin typeface="Aptos" panose="020B0004020202020204" pitchFamily="34" charset="0"/>
                <a:ea typeface="Aptos" panose="020B0004020202020204" pitchFamily="34" charset="0"/>
                <a:cs typeface="Times New Roman" panose="02020603050405020304" pitchFamily="18" charset="0"/>
              </a:rPr>
            </a:br>
            <a:r>
              <a:rPr lang="en-US" sz="1200" b="0" u="sng" dirty="0">
                <a:effectLst/>
                <a:latin typeface="Aptos" panose="020B0004020202020204" pitchFamily="34" charset="0"/>
                <a:ea typeface="Aptos" panose="020B0004020202020204" pitchFamily="34" charset="0"/>
                <a:cs typeface="Times New Roman" panose="02020603050405020304" pitchFamily="18" charset="0"/>
              </a:rPr>
              <a:t>ATF</a:t>
            </a:r>
            <a:r>
              <a:rPr lang="en-US" sz="1200" b="0" dirty="0">
                <a:effectLst/>
                <a:latin typeface="Aptos" panose="020B0004020202020204" pitchFamily="34" charset="0"/>
                <a:ea typeface="Aptos" panose="020B0004020202020204" pitchFamily="34" charset="0"/>
                <a:cs typeface="Times New Roman" panose="02020603050405020304" pitchFamily="18" charset="0"/>
              </a:rPr>
              <a:t>- AWF, AWR, AWS, AWO, AWV, CTI, CWT (formally CTN), EOD, IC, IS, IT, ITS, ND, SB, SO, HM L00A, HM L02A, HM L27A </a:t>
            </a:r>
            <a:br>
              <a:rPr lang="en-US" sz="1200" b="0" dirty="0">
                <a:effectLst/>
                <a:latin typeface="Aptos" panose="020B0004020202020204" pitchFamily="34" charset="0"/>
                <a:ea typeface="Aptos" panose="020B0004020202020204" pitchFamily="34" charset="0"/>
                <a:cs typeface="Times New Roman" panose="02020603050405020304" pitchFamily="18" charset="0"/>
              </a:rPr>
            </a:br>
            <a:r>
              <a:rPr lang="en-US" sz="1200" b="0" u="sng" dirty="0">
                <a:effectLst/>
                <a:latin typeface="Aptos" panose="020B0004020202020204" pitchFamily="34" charset="0"/>
                <a:ea typeface="Aptos" panose="020B0004020202020204" pitchFamily="34" charset="0"/>
                <a:cs typeface="Times New Roman" panose="02020603050405020304" pitchFamily="18" charset="0"/>
              </a:rPr>
              <a:t>NF</a:t>
            </a:r>
            <a:r>
              <a:rPr lang="en-US" sz="1200" b="0" dirty="0">
                <a:effectLst/>
                <a:latin typeface="Aptos" panose="020B0004020202020204" pitchFamily="34" charset="0"/>
                <a:ea typeface="Aptos" panose="020B0004020202020204" pitchFamily="34" charset="0"/>
                <a:cs typeface="Times New Roman" panose="02020603050405020304" pitchFamily="18" charset="0"/>
              </a:rPr>
              <a:t>-</a:t>
            </a:r>
            <a:r>
              <a:rPr lang="en-US" sz="1200" dirty="0">
                <a:effectLst/>
                <a:latin typeface="Aptos" panose="020B0004020202020204" pitchFamily="34" charset="0"/>
                <a:ea typeface="Aptos" panose="020B0004020202020204" pitchFamily="34" charset="0"/>
                <a:cs typeface="Times New Roman" panose="02020603050405020304" pitchFamily="18" charset="0"/>
              </a:rPr>
              <a:t>MMN, MT, ND, SB, SO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Advanced Electronics Field (AEF), Advanced Technical Field (ATF), and Nuclear Field (NF) Programs provide advancement incentives for additional obligated service due to longevity of training required. </a:t>
            </a:r>
            <a:endParaRPr lang="en-US" dirty="0">
              <a:cs typeface="Calibri"/>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7</a:t>
            </a:fld>
            <a:endParaRPr lang="en-US"/>
          </a:p>
        </p:txBody>
      </p:sp>
    </p:spTree>
    <p:extLst>
      <p:ext uri="{BB962C8B-B14F-4D97-AF65-F5344CB8AC3E}">
        <p14:creationId xmlns:p14="http://schemas.microsoft.com/office/powerpoint/2010/main" val="2258427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dirty="0">
                <a:effectLst/>
                <a:latin typeface="Aptos" panose="020B0004020202020204" pitchFamily="34" charset="0"/>
                <a:ea typeface="Aptos" panose="020B0004020202020204" pitchFamily="34" charset="0"/>
                <a:cs typeface="Times New Roman" panose="02020603050405020304" pitchFamily="18" charset="0"/>
              </a:rPr>
              <a:t>Total time-in-service (TIS) </a:t>
            </a:r>
            <a:r>
              <a:rPr lang="en-US" sz="1800" dirty="0">
                <a:effectLst/>
                <a:latin typeface="Aptos" panose="020B0004020202020204" pitchFamily="34" charset="0"/>
                <a:ea typeface="Aptos" panose="020B0004020202020204" pitchFamily="34" charset="0"/>
                <a:cs typeface="Times New Roman" panose="02020603050405020304" pitchFamily="18" charset="0"/>
              </a:rPr>
              <a:t>to advance to E-4 is 30 months for all Sailors regardless of entry rank. A Sailor who joins as an E-2 will advance to E-3 after 18 months TIS and then to E-4 at 30 months total TIS. A Sailor who joins as an E-3 will advance to E-4 at 30 months total TIS. An example is a Sailor joins as an E-3 on Sept 1, 2024 – they will be an E-4 on March 1, 2027.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Aptos" panose="020B0004020202020204" pitchFamily="34" charset="0"/>
                <a:ea typeface="Aptos" panose="020B0004020202020204" pitchFamily="34" charset="0"/>
                <a:cs typeface="Times New Roman" panose="02020603050405020304" pitchFamily="18" charset="0"/>
              </a:rPr>
              <a:t>Refer to NAVADMIN </a:t>
            </a:r>
            <a:r>
              <a:rPr lang="en-US" sz="1800" dirty="0">
                <a:latin typeface="Rockwell"/>
              </a:rPr>
              <a:t>111/24</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0" indent="0">
              <a:buFont typeface="Arial" panose="020B0604020202020204" pitchFamily="34" charset="0"/>
              <a:buNone/>
            </a:pPr>
            <a:endParaRPr lang="en-US" sz="4400" b="1"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dirty="0">
                <a:effectLst/>
                <a:latin typeface="Aptos" panose="020B0004020202020204" pitchFamily="34" charset="0"/>
                <a:ea typeface="Aptos" panose="020B0004020202020204" pitchFamily="34" charset="0"/>
                <a:cs typeface="Times New Roman" panose="02020603050405020304" pitchFamily="18" charset="0"/>
              </a:rPr>
              <a:t>NON-AEF, ATF, NF AAP to E4</a:t>
            </a:r>
          </a:p>
          <a:p>
            <a:pPr marL="285750" indent="-285750">
              <a:buFont typeface="Arial" panose="020B0604020202020204" pitchFamily="34" charset="0"/>
              <a:buChar char="•"/>
            </a:pPr>
            <a:r>
              <a:rPr lang="en-US" sz="2800" dirty="0"/>
              <a:t>The accelerated advancement will be held in abeyance for 4 to 10 months from report date to ultimate duty station. (N/A to Advanced Electronics/Technical/Nuclear Fields) </a:t>
            </a:r>
          </a:p>
          <a:p>
            <a:pPr marL="285750" indent="-285750">
              <a:buFont typeface="Arial" panose="020B0604020202020204" pitchFamily="34" charset="0"/>
              <a:buChar char="•"/>
            </a:pPr>
            <a:r>
              <a:rPr lang="en-US" sz="2800" dirty="0"/>
              <a:t>Members must incur additional year of obligated service, and meet all other advancement requirements (except TIS) and be recommended by CO. </a:t>
            </a:r>
          </a:p>
          <a:p>
            <a:pPr marL="0" indent="0">
              <a:buFont typeface="Arial" panose="020B0604020202020204" pitchFamily="34" charset="0"/>
              <a:buNone/>
            </a:pPr>
            <a:r>
              <a:rPr lang="en-US" sz="1800" b="1" dirty="0">
                <a:effectLst/>
                <a:latin typeface="Aptos" panose="020B0004020202020204" pitchFamily="34" charset="0"/>
                <a:ea typeface="Aptos" panose="020B0004020202020204" pitchFamily="34" charset="0"/>
                <a:cs typeface="Times New Roman" panose="02020603050405020304" pitchFamily="18" charset="0"/>
              </a:rPr>
              <a:t>AEF, ATF, NF (ADVANCED ELECTRONICS FIELD, ADVANCED TECHNICAL FIELD, AND NUCLEAR FIELD PROGRAMS) AAP: </a:t>
            </a:r>
          </a:p>
          <a:p>
            <a:pPr marL="285750" lvl="0" indent="-285750">
              <a:buFont typeface="Arial" panose="020B0604020202020204" pitchFamily="34" charset="0"/>
              <a:buChar char="•"/>
            </a:pPr>
            <a:r>
              <a:rPr lang="en-US" sz="1800" b="0" dirty="0">
                <a:effectLst/>
                <a:latin typeface="Aptos" panose="020B0004020202020204" pitchFamily="34" charset="0"/>
                <a:ea typeface="Aptos" panose="020B0004020202020204" pitchFamily="34" charset="0"/>
                <a:cs typeface="Times New Roman" panose="02020603050405020304" pitchFamily="18" charset="0"/>
              </a:rPr>
              <a:t>Rates in program include: </a:t>
            </a:r>
            <a:br>
              <a:rPr lang="en-US" sz="1800" b="0" dirty="0">
                <a:effectLst/>
                <a:latin typeface="Aptos" panose="020B0004020202020204" pitchFamily="34" charset="0"/>
                <a:ea typeface="Aptos" panose="020B0004020202020204" pitchFamily="34" charset="0"/>
                <a:cs typeface="Times New Roman" panose="02020603050405020304" pitchFamily="18" charset="0"/>
              </a:rPr>
            </a:br>
            <a:r>
              <a:rPr lang="en-US" sz="1800" b="0" dirty="0">
                <a:effectLst/>
                <a:latin typeface="Aptos" panose="020B0004020202020204" pitchFamily="34" charset="0"/>
                <a:ea typeface="Aptos" panose="020B0004020202020204" pitchFamily="34" charset="0"/>
                <a:cs typeface="Times New Roman" panose="02020603050405020304" pitchFamily="18" charset="0"/>
              </a:rPr>
              <a:t>AEF- AECF, ET, FC, FCA, CTM, CTT, MT, STG</a:t>
            </a:r>
            <a:br>
              <a:rPr lang="en-US" sz="1800" b="0" dirty="0">
                <a:effectLst/>
                <a:latin typeface="Aptos" panose="020B0004020202020204" pitchFamily="34" charset="0"/>
                <a:ea typeface="Aptos" panose="020B0004020202020204" pitchFamily="34" charset="0"/>
                <a:cs typeface="Times New Roman" panose="02020603050405020304" pitchFamily="18" charset="0"/>
              </a:rPr>
            </a:br>
            <a:r>
              <a:rPr lang="en-US" sz="1800" b="0" dirty="0">
                <a:effectLst/>
                <a:latin typeface="Aptos" panose="020B0004020202020204" pitchFamily="34" charset="0"/>
                <a:ea typeface="Aptos" panose="020B0004020202020204" pitchFamily="34" charset="0"/>
                <a:cs typeface="Times New Roman" panose="02020603050405020304" pitchFamily="18" charset="0"/>
              </a:rPr>
              <a:t>ATF- AWF, AWR, AWS, AWO, AWV, CTI, CWT (formally CTN), EOD, IC, IS, IT, ITS, ND, SB, SO, HM L00A, HM L02A, HM L27A </a:t>
            </a:r>
            <a:br>
              <a:rPr lang="en-US" sz="1800" b="0" dirty="0">
                <a:effectLst/>
                <a:latin typeface="Aptos" panose="020B0004020202020204" pitchFamily="34" charset="0"/>
                <a:ea typeface="Aptos" panose="020B0004020202020204" pitchFamily="34" charset="0"/>
                <a:cs typeface="Times New Roman" panose="02020603050405020304" pitchFamily="18" charset="0"/>
              </a:rPr>
            </a:br>
            <a:r>
              <a:rPr lang="en-US" sz="1800" b="0" dirty="0">
                <a:effectLst/>
                <a:latin typeface="Aptos" panose="020B0004020202020204" pitchFamily="34" charset="0"/>
                <a:ea typeface="Aptos" panose="020B0004020202020204" pitchFamily="34" charset="0"/>
                <a:cs typeface="Times New Roman" panose="02020603050405020304" pitchFamily="18" charset="0"/>
              </a:rPr>
              <a:t>NF-</a:t>
            </a:r>
            <a:r>
              <a:rPr lang="en-US" sz="1800" dirty="0">
                <a:effectLst/>
                <a:latin typeface="Aptos" panose="020B0004020202020204" pitchFamily="34" charset="0"/>
                <a:ea typeface="Aptos" panose="020B0004020202020204" pitchFamily="34" charset="0"/>
                <a:cs typeface="Times New Roman" panose="02020603050405020304" pitchFamily="18" charset="0"/>
              </a:rPr>
              <a:t>MMN, MT, ND, SB, SO</a:t>
            </a:r>
          </a:p>
          <a:p>
            <a:pPr marL="285750" lvl="0" indent="-285750">
              <a:buFont typeface="Arial" panose="020B0604020202020204" pitchFamily="34" charset="0"/>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Rates typically incur longer OBLISERV requirements at time of acceptance into program</a:t>
            </a:r>
          </a:p>
          <a:p>
            <a:pPr marL="285750" lvl="0" indent="-285750">
              <a:buFont typeface="Arial" panose="020B0604020202020204" pitchFamily="34" charset="0"/>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Authorized advancement to E4 after successful completion of training and serving 6 months TIR as an E-3</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sz="1800" b="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8</a:t>
            </a:fld>
            <a:endParaRPr lang="en-US"/>
          </a:p>
        </p:txBody>
      </p:sp>
    </p:spTree>
    <p:extLst>
      <p:ext uri="{BB962C8B-B14F-4D97-AF65-F5344CB8AC3E}">
        <p14:creationId xmlns:p14="http://schemas.microsoft.com/office/powerpoint/2010/main" val="1081088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Aptos" panose="020B0004020202020204" pitchFamily="34" charset="0"/>
                <a:ea typeface="Aptos" panose="020B0004020202020204" pitchFamily="34" charset="0"/>
                <a:cs typeface="Times New Roman" panose="02020603050405020304" pitchFamily="18" charset="0"/>
              </a:rPr>
              <a:t>Refer to </a:t>
            </a:r>
            <a:r>
              <a:rPr lang="en-US" sz="1800" dirty="0">
                <a:latin typeface="Rockwell"/>
              </a:rPr>
              <a:t>MILPERSMAN 1430-020- Advancement After Reduction in Rate and NAVADMIN 111/24</a:t>
            </a:r>
          </a:p>
          <a:p>
            <a:pPr marL="0" indent="0">
              <a:buFont typeface="Arial" panose="020B0604020202020204" pitchFamily="34" charset="0"/>
              <a:buNone/>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9</a:t>
            </a:fld>
            <a:endParaRPr lang="en-US"/>
          </a:p>
        </p:txBody>
      </p:sp>
    </p:spTree>
    <p:extLst>
      <p:ext uri="{BB962C8B-B14F-4D97-AF65-F5344CB8AC3E}">
        <p14:creationId xmlns:p14="http://schemas.microsoft.com/office/powerpoint/2010/main" val="4005723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00201"/>
            <a:ext cx="7772400" cy="190976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909609"/>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94879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90834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1823170"/>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049139"/>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785894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2919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5654581"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258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5981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403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5629643" cy="1072342"/>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1596046"/>
            <a:ext cx="4629150" cy="426500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96044"/>
            <a:ext cx="2949178" cy="42729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446302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1"/>
            <a:ext cx="5654581" cy="1022465"/>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1546167"/>
            <a:ext cx="4629150" cy="431488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1554104"/>
            <a:ext cx="2949178" cy="43148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41347253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5630834" cy="1325563"/>
          </a:xfrm>
          <a:prstGeom prst="rect">
            <a:avLst/>
          </a:prstGeom>
          <a:noFill/>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10135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5" name="Group 14">
            <a:extLst>
              <a:ext uri="{FF2B5EF4-FFF2-40B4-BE49-F238E27FC236}">
                <a16:creationId xmlns:a16="http://schemas.microsoft.com/office/drawing/2014/main" id="{3F194770-F31D-40E0-AD6A-41A03B350203}"/>
              </a:ext>
            </a:extLst>
          </p:cNvPr>
          <p:cNvGrpSpPr/>
          <p:nvPr/>
        </p:nvGrpSpPr>
        <p:grpSpPr>
          <a:xfrm>
            <a:off x="3" y="6023666"/>
            <a:ext cx="6317668" cy="748145"/>
            <a:chOff x="2" y="6023664"/>
            <a:chExt cx="6317668" cy="748145"/>
          </a:xfrm>
        </p:grpSpPr>
        <p:pic>
          <p:nvPicPr>
            <p:cNvPr id="8" name="Picture 7">
              <a:extLst>
                <a:ext uri="{FF2B5EF4-FFF2-40B4-BE49-F238E27FC236}">
                  <a16:creationId xmlns:a16="http://schemas.microsoft.com/office/drawing/2014/main" id="{A2943C0D-B8AE-4D88-8AB2-4A60FC71757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 y="6023664"/>
              <a:ext cx="6317668" cy="748145"/>
            </a:xfrm>
            <a:prstGeom prst="rect">
              <a:avLst/>
            </a:prstGeom>
          </p:spPr>
        </p:pic>
        <p:pic>
          <p:nvPicPr>
            <p:cNvPr id="11" name="Picture 10">
              <a:extLst>
                <a:ext uri="{FF2B5EF4-FFF2-40B4-BE49-F238E27FC236}">
                  <a16:creationId xmlns:a16="http://schemas.microsoft.com/office/drawing/2014/main" id="{4270EBCE-BD75-41BC-888F-338796FEA57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485308" y="6085462"/>
              <a:ext cx="624547" cy="624547"/>
            </a:xfrm>
            <a:prstGeom prst="rect">
              <a:avLst/>
            </a:prstGeom>
          </p:spPr>
        </p:pic>
      </p:grpSp>
      <p:pic>
        <p:nvPicPr>
          <p:cNvPr id="14" name="Picture 13">
            <a:extLst>
              <a:ext uri="{FF2B5EF4-FFF2-40B4-BE49-F238E27FC236}">
                <a16:creationId xmlns:a16="http://schemas.microsoft.com/office/drawing/2014/main" id="{05A7410E-165C-4FEB-8ECB-48D4F677F9C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317674" y="547016"/>
            <a:ext cx="2219496" cy="961782"/>
          </a:xfrm>
          <a:prstGeom prst="rect">
            <a:avLst/>
          </a:prstGeom>
        </p:spPr>
      </p:pic>
    </p:spTree>
    <p:extLst>
      <p:ext uri="{BB962C8B-B14F-4D97-AF65-F5344CB8AC3E}">
        <p14:creationId xmlns:p14="http://schemas.microsoft.com/office/powerpoint/2010/main" val="168306443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Lst>
  <p:hf sldNum="0" hdr="0" ftr="0" dt="0"/>
  <p:txStyles>
    <p:titleStyle>
      <a:lvl1pPr algn="l" defTabSz="914400" rtl="0" eaLnBrk="1" latinLnBrk="0" hangingPunct="1">
        <a:lnSpc>
          <a:spcPct val="90000"/>
        </a:lnSpc>
        <a:spcBef>
          <a:spcPct val="0"/>
        </a:spcBef>
        <a:buNone/>
        <a:defRPr sz="4000" kern="1200">
          <a:solidFill>
            <a:schemeClr val="bg2"/>
          </a:solidFill>
          <a:latin typeface="Rockwell" panose="02060603020205020403" pitchFamily="18" charset="0"/>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bg2"/>
          </a:solidFill>
          <a:latin typeface="Rockwell" panose="02060603020205020403" pitchFamily="18"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bg2"/>
          </a:solidFill>
          <a:latin typeface="Rockwell" panose="02060603020205020403" pitchFamily="18" charset="0"/>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bg2"/>
          </a:solidFill>
          <a:latin typeface="Rockwell" panose="02060603020205020403" pitchFamily="18" charset="0"/>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bg2"/>
          </a:solidFill>
          <a:latin typeface="Rockwell" panose="02060603020205020403" pitchFamily="18" charset="0"/>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bg2"/>
          </a:solidFill>
          <a:latin typeface="Rockwell" panose="020606030202050204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hyperlink" Target="https://www.cool.osd.mil/"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5DBA-878F-4B33-B9D0-02F1D8E5A6E5}"/>
              </a:ext>
            </a:extLst>
          </p:cNvPr>
          <p:cNvSpPr>
            <a:spLocks noGrp="1"/>
          </p:cNvSpPr>
          <p:nvPr>
            <p:ph type="ctrTitle"/>
          </p:nvPr>
        </p:nvSpPr>
        <p:spPr/>
        <p:txBody>
          <a:bodyPr>
            <a:normAutofit/>
          </a:bodyPr>
          <a:lstStyle/>
          <a:p>
            <a:r>
              <a:rPr lang="en-US" dirty="0">
                <a:solidFill>
                  <a:schemeClr val="tx1"/>
                </a:solidFill>
              </a:rPr>
              <a:t>First Term Success Workshop</a:t>
            </a:r>
          </a:p>
        </p:txBody>
      </p:sp>
      <p:sp>
        <p:nvSpPr>
          <p:cNvPr id="3" name="Subtitle 2">
            <a:extLst>
              <a:ext uri="{FF2B5EF4-FFF2-40B4-BE49-F238E27FC236}">
                <a16:creationId xmlns:a16="http://schemas.microsoft.com/office/drawing/2014/main" id="{97F9F476-6833-4C5F-A3D2-37BDB2165A9E}"/>
              </a:ext>
            </a:extLst>
          </p:cNvPr>
          <p:cNvSpPr>
            <a:spLocks noGrp="1"/>
          </p:cNvSpPr>
          <p:nvPr>
            <p:ph type="subTitle" idx="1"/>
          </p:nvPr>
        </p:nvSpPr>
        <p:spPr/>
        <p:txBody>
          <a:bodyPr vert="horz" lIns="91440" tIns="45720" rIns="91440" bIns="45720" rtlCol="0" anchor="t">
            <a:normAutofit/>
          </a:bodyPr>
          <a:lstStyle/>
          <a:p>
            <a:r>
              <a:rPr lang="en-US" sz="2800" dirty="0">
                <a:latin typeface="Rockwell"/>
              </a:rPr>
              <a:t>Advancement</a:t>
            </a:r>
          </a:p>
        </p:txBody>
      </p:sp>
    </p:spTree>
    <p:extLst>
      <p:ext uri="{BB962C8B-B14F-4D97-AF65-F5344CB8AC3E}">
        <p14:creationId xmlns:p14="http://schemas.microsoft.com/office/powerpoint/2010/main" val="530703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E4 to E5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4" y="1753826"/>
            <a:ext cx="8591551" cy="4431434"/>
          </a:xfrm>
        </p:spPr>
        <p:txBody>
          <a:bodyPr>
            <a:normAutofit/>
          </a:bodyPr>
          <a:lstStyle/>
          <a:p>
            <a:endParaRPr lang="en-US" u="sng" dirty="0"/>
          </a:p>
          <a:p>
            <a:r>
              <a:rPr lang="en-US" dirty="0"/>
              <a:t>Must complete PMK-EE (Professional Military Knowledge Eligibility Exam) for E5 advancement, all routes! </a:t>
            </a:r>
          </a:p>
        </p:txBody>
      </p:sp>
      <p:pic>
        <p:nvPicPr>
          <p:cNvPr id="4" name="Picture 3">
            <a:extLst>
              <a:ext uri="{FF2B5EF4-FFF2-40B4-BE49-F238E27FC236}">
                <a16:creationId xmlns:a16="http://schemas.microsoft.com/office/drawing/2014/main" id="{FFA2A8DA-C95C-C22A-1961-0BE0CE444193}"/>
              </a:ext>
            </a:extLst>
          </p:cNvPr>
          <p:cNvPicPr>
            <a:picLocks noChangeAspect="1"/>
          </p:cNvPicPr>
          <p:nvPr/>
        </p:nvPicPr>
        <p:blipFill>
          <a:blip r:embed="rId3"/>
          <a:stretch>
            <a:fillRect/>
          </a:stretch>
        </p:blipFill>
        <p:spPr>
          <a:xfrm>
            <a:off x="402021" y="1158659"/>
            <a:ext cx="7796048" cy="962012"/>
          </a:xfrm>
          <a:prstGeom prst="rect">
            <a:avLst/>
          </a:prstGeom>
        </p:spPr>
      </p:pic>
      <p:sp>
        <p:nvSpPr>
          <p:cNvPr id="9" name="Oval 8">
            <a:extLst>
              <a:ext uri="{FF2B5EF4-FFF2-40B4-BE49-F238E27FC236}">
                <a16:creationId xmlns:a16="http://schemas.microsoft.com/office/drawing/2014/main" id="{C3E94C6B-D34C-1C12-3A4E-19D7AD81B639}"/>
              </a:ext>
            </a:extLst>
          </p:cNvPr>
          <p:cNvSpPr/>
          <p:nvPr/>
        </p:nvSpPr>
        <p:spPr>
          <a:xfrm>
            <a:off x="3333094" y="1194023"/>
            <a:ext cx="1832577" cy="549790"/>
          </a:xfrm>
          <a:prstGeom prst="ellipse">
            <a:avLst/>
          </a:prstGeom>
          <a:noFill/>
          <a:ln w="381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tar: 5 Points 9">
            <a:extLst>
              <a:ext uri="{FF2B5EF4-FFF2-40B4-BE49-F238E27FC236}">
                <a16:creationId xmlns:a16="http://schemas.microsoft.com/office/drawing/2014/main" id="{6D0353C8-47CB-6680-9754-DABC1DC8596D}"/>
              </a:ext>
            </a:extLst>
          </p:cNvPr>
          <p:cNvSpPr/>
          <p:nvPr/>
        </p:nvSpPr>
        <p:spPr>
          <a:xfrm>
            <a:off x="5341923" y="1190328"/>
            <a:ext cx="388884" cy="387477"/>
          </a:xfrm>
          <a:prstGeom prst="star5">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456B9197-0555-3ACD-98B3-186423C9FE8D}"/>
              </a:ext>
            </a:extLst>
          </p:cNvPr>
          <p:cNvPicPr>
            <a:picLocks noChangeAspect="1"/>
          </p:cNvPicPr>
          <p:nvPr/>
        </p:nvPicPr>
        <p:blipFill>
          <a:blip r:embed="rId4"/>
          <a:stretch>
            <a:fillRect/>
          </a:stretch>
        </p:blipFill>
        <p:spPr>
          <a:xfrm>
            <a:off x="6808530" y="3332517"/>
            <a:ext cx="1257787" cy="1274051"/>
          </a:xfrm>
          <a:prstGeom prst="rect">
            <a:avLst/>
          </a:prstGeom>
        </p:spPr>
      </p:pic>
      <p:sp>
        <p:nvSpPr>
          <p:cNvPr id="11" name="TextBox 10">
            <a:extLst>
              <a:ext uri="{FF2B5EF4-FFF2-40B4-BE49-F238E27FC236}">
                <a16:creationId xmlns:a16="http://schemas.microsoft.com/office/drawing/2014/main" id="{1908ECD7-F363-2ACD-97A9-817ED2054859}"/>
              </a:ext>
            </a:extLst>
          </p:cNvPr>
          <p:cNvSpPr txBox="1"/>
          <p:nvPr/>
        </p:nvSpPr>
        <p:spPr>
          <a:xfrm>
            <a:off x="2460735" y="3906963"/>
            <a:ext cx="3846786" cy="954107"/>
          </a:xfrm>
          <a:prstGeom prst="rect">
            <a:avLst/>
          </a:prstGeom>
          <a:noFill/>
        </p:spPr>
        <p:txBody>
          <a:bodyPr wrap="square" rtlCol="0">
            <a:spAutoFit/>
          </a:bodyPr>
          <a:lstStyle/>
          <a:p>
            <a:pPr algn="ctr"/>
            <a:r>
              <a:rPr lang="en-US" sz="2800" dirty="0">
                <a:solidFill>
                  <a:schemeClr val="bg2"/>
                </a:solidFill>
                <a:latin typeface="Rockwell" panose="02060603020205020403" pitchFamily="18" charset="0"/>
              </a:rPr>
              <a:t>Complete on App or Navy eLearning</a:t>
            </a:r>
          </a:p>
        </p:txBody>
      </p:sp>
      <p:pic>
        <p:nvPicPr>
          <p:cNvPr id="13" name="Picture 12">
            <a:extLst>
              <a:ext uri="{FF2B5EF4-FFF2-40B4-BE49-F238E27FC236}">
                <a16:creationId xmlns:a16="http://schemas.microsoft.com/office/drawing/2014/main" id="{7A20034D-0955-E134-5F78-A4F31DBEDED7}"/>
              </a:ext>
            </a:extLst>
          </p:cNvPr>
          <p:cNvPicPr>
            <a:picLocks noChangeAspect="1"/>
          </p:cNvPicPr>
          <p:nvPr/>
        </p:nvPicPr>
        <p:blipFill>
          <a:blip r:embed="rId5"/>
          <a:stretch>
            <a:fillRect/>
          </a:stretch>
        </p:blipFill>
        <p:spPr>
          <a:xfrm>
            <a:off x="946831" y="4439605"/>
            <a:ext cx="1513904" cy="1247723"/>
          </a:xfrm>
          <a:prstGeom prst="rect">
            <a:avLst/>
          </a:prstGeom>
        </p:spPr>
      </p:pic>
      <p:sp>
        <p:nvSpPr>
          <p:cNvPr id="14" name="Arrow: Bent 13">
            <a:extLst>
              <a:ext uri="{FF2B5EF4-FFF2-40B4-BE49-F238E27FC236}">
                <a16:creationId xmlns:a16="http://schemas.microsoft.com/office/drawing/2014/main" id="{B2C7DD18-164A-9AE4-5D75-FFC976E8A618}"/>
              </a:ext>
            </a:extLst>
          </p:cNvPr>
          <p:cNvSpPr/>
          <p:nvPr/>
        </p:nvSpPr>
        <p:spPr>
          <a:xfrm>
            <a:off x="5252913" y="3429000"/>
            <a:ext cx="1513904" cy="582402"/>
          </a:xfrm>
          <a:prstGeom prst="bentArrow">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highlight>
                <a:srgbClr val="FFFF00"/>
              </a:highlight>
            </a:endParaRPr>
          </a:p>
        </p:txBody>
      </p:sp>
      <p:sp>
        <p:nvSpPr>
          <p:cNvPr id="16" name="Arrow: Bent 15">
            <a:extLst>
              <a:ext uri="{FF2B5EF4-FFF2-40B4-BE49-F238E27FC236}">
                <a16:creationId xmlns:a16="http://schemas.microsoft.com/office/drawing/2014/main" id="{02E41920-527B-283B-C72D-632E4F2AC211}"/>
              </a:ext>
            </a:extLst>
          </p:cNvPr>
          <p:cNvSpPr/>
          <p:nvPr/>
        </p:nvSpPr>
        <p:spPr>
          <a:xfrm rot="10800000">
            <a:off x="2575032" y="4825634"/>
            <a:ext cx="1313793" cy="517823"/>
          </a:xfrm>
          <a:prstGeom prst="bentArrow">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75124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E4 to E5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4" y="1753826"/>
            <a:ext cx="8591551" cy="4431434"/>
          </a:xfrm>
        </p:spPr>
        <p:txBody>
          <a:bodyPr>
            <a:normAutofit/>
          </a:bodyPr>
          <a:lstStyle/>
          <a:p>
            <a:endParaRPr lang="en-US" u="sng" dirty="0"/>
          </a:p>
          <a:p>
            <a:r>
              <a:rPr lang="en-US" u="sng" dirty="0"/>
              <a:t>NWAE (Navy Wide Advancement Exam)-</a:t>
            </a:r>
            <a:r>
              <a:rPr lang="en-US" dirty="0"/>
              <a:t> E4 to E5 is 1 year </a:t>
            </a:r>
            <a:r>
              <a:rPr lang="en-US" b="1" dirty="0"/>
              <a:t>TIR </a:t>
            </a:r>
            <a:r>
              <a:rPr lang="en-US" dirty="0"/>
              <a:t>(Time-in-rate)</a:t>
            </a:r>
            <a:endParaRPr lang="en-US" b="1" dirty="0"/>
          </a:p>
          <a:p>
            <a:pPr lvl="1"/>
            <a:r>
              <a:rPr lang="en-US" dirty="0"/>
              <a:t>TIR= date from which candidate’s total service in paygrade is considered to have commenced for the purpose of computing advancement eligibility for the next higher paygrade</a:t>
            </a:r>
          </a:p>
          <a:p>
            <a:pPr lvl="1"/>
            <a:r>
              <a:rPr lang="en-US" dirty="0"/>
              <a:t>Requires signing EAW (Electronic Advancement Worksheet) prior to exam</a:t>
            </a:r>
          </a:p>
          <a:p>
            <a:pPr marL="457200" lvl="1" indent="0">
              <a:buNone/>
            </a:pPr>
            <a:endParaRPr lang="en-US" dirty="0"/>
          </a:p>
          <a:p>
            <a:endParaRPr lang="en-US" dirty="0"/>
          </a:p>
        </p:txBody>
      </p:sp>
      <p:pic>
        <p:nvPicPr>
          <p:cNvPr id="4" name="Picture 3">
            <a:extLst>
              <a:ext uri="{FF2B5EF4-FFF2-40B4-BE49-F238E27FC236}">
                <a16:creationId xmlns:a16="http://schemas.microsoft.com/office/drawing/2014/main" id="{FFA2A8DA-C95C-C22A-1961-0BE0CE444193}"/>
              </a:ext>
            </a:extLst>
          </p:cNvPr>
          <p:cNvPicPr>
            <a:picLocks noChangeAspect="1"/>
          </p:cNvPicPr>
          <p:nvPr/>
        </p:nvPicPr>
        <p:blipFill>
          <a:blip r:embed="rId3"/>
          <a:stretch>
            <a:fillRect/>
          </a:stretch>
        </p:blipFill>
        <p:spPr>
          <a:xfrm>
            <a:off x="359980" y="1161082"/>
            <a:ext cx="7796048" cy="962012"/>
          </a:xfrm>
          <a:prstGeom prst="rect">
            <a:avLst/>
          </a:prstGeom>
        </p:spPr>
      </p:pic>
      <p:graphicFrame>
        <p:nvGraphicFramePr>
          <p:cNvPr id="8" name="Table 7">
            <a:extLst>
              <a:ext uri="{FF2B5EF4-FFF2-40B4-BE49-F238E27FC236}">
                <a16:creationId xmlns:a16="http://schemas.microsoft.com/office/drawing/2014/main" id="{73486919-4277-E6CF-63D5-A1F4E413CB54}"/>
              </a:ext>
            </a:extLst>
          </p:cNvPr>
          <p:cNvGraphicFramePr>
            <a:graphicFrameLocks noGrp="1"/>
          </p:cNvGraphicFramePr>
          <p:nvPr>
            <p:extLst>
              <p:ext uri="{D42A27DB-BD31-4B8C-83A1-F6EECF244321}">
                <p14:modId xmlns:p14="http://schemas.microsoft.com/office/powerpoint/2010/main" val="2441220032"/>
              </p:ext>
            </p:extLst>
          </p:nvPr>
        </p:nvGraphicFramePr>
        <p:xfrm>
          <a:off x="199698" y="5236054"/>
          <a:ext cx="8668077" cy="949206"/>
        </p:xfrm>
        <a:graphic>
          <a:graphicData uri="http://schemas.openxmlformats.org/drawingml/2006/table">
            <a:tbl>
              <a:tblPr firstRow="1" bandRow="1">
                <a:tableStyleId>{00A15C55-8517-42AA-B614-E9B94910E393}</a:tableStyleId>
              </a:tblPr>
              <a:tblGrid>
                <a:gridCol w="1471447">
                  <a:extLst>
                    <a:ext uri="{9D8B030D-6E8A-4147-A177-3AD203B41FA5}">
                      <a16:colId xmlns:a16="http://schemas.microsoft.com/office/drawing/2014/main" val="1683783277"/>
                    </a:ext>
                  </a:extLst>
                </a:gridCol>
                <a:gridCol w="4130565">
                  <a:extLst>
                    <a:ext uri="{9D8B030D-6E8A-4147-A177-3AD203B41FA5}">
                      <a16:colId xmlns:a16="http://schemas.microsoft.com/office/drawing/2014/main" val="616108047"/>
                    </a:ext>
                  </a:extLst>
                </a:gridCol>
                <a:gridCol w="3066065">
                  <a:extLst>
                    <a:ext uri="{9D8B030D-6E8A-4147-A177-3AD203B41FA5}">
                      <a16:colId xmlns:a16="http://schemas.microsoft.com/office/drawing/2014/main" val="94952053"/>
                    </a:ext>
                  </a:extLst>
                </a:gridCol>
              </a:tblGrid>
              <a:tr h="271990">
                <a:tc>
                  <a:txBody>
                    <a:bodyPr/>
                    <a:lstStyle/>
                    <a:p>
                      <a:pPr algn="ctr"/>
                      <a:r>
                        <a:rPr lang="en-US" sz="1400" dirty="0">
                          <a:latin typeface=" TIMES"/>
                        </a:rPr>
                        <a:t>PAYGRADE</a:t>
                      </a:r>
                    </a:p>
                  </a:txBody>
                  <a:tcPr/>
                </a:tc>
                <a:tc>
                  <a:txBody>
                    <a:bodyPr/>
                    <a:lstStyle/>
                    <a:p>
                      <a:pPr algn="ctr"/>
                      <a:r>
                        <a:rPr lang="en-US" sz="1400" dirty="0">
                          <a:latin typeface=" TIMES"/>
                        </a:rPr>
                        <a:t>ADVANCED OR ENTRY DURING THE</a:t>
                      </a:r>
                    </a:p>
                  </a:txBody>
                  <a:tcPr/>
                </a:tc>
                <a:tc>
                  <a:txBody>
                    <a:bodyPr/>
                    <a:lstStyle/>
                    <a:p>
                      <a:pPr algn="ctr"/>
                      <a:r>
                        <a:rPr lang="en-US" sz="1400" dirty="0">
                          <a:latin typeface=" TIMES"/>
                        </a:rPr>
                        <a:t>ASSIGN TIR DATE</a:t>
                      </a:r>
                    </a:p>
                  </a:txBody>
                  <a:tcPr/>
                </a:tc>
                <a:extLst>
                  <a:ext uri="{0D108BD9-81ED-4DB2-BD59-A6C34878D82A}">
                    <a16:rowId xmlns:a16="http://schemas.microsoft.com/office/drawing/2014/main" val="4029577534"/>
                  </a:ext>
                </a:extLst>
              </a:tr>
              <a:tr h="339606">
                <a:tc>
                  <a:txBody>
                    <a:bodyPr/>
                    <a:lstStyle/>
                    <a:p>
                      <a:pPr algn="ctr"/>
                      <a:r>
                        <a:rPr lang="en-US" sz="1400" dirty="0">
                          <a:solidFill>
                            <a:schemeClr val="accent6"/>
                          </a:solidFill>
                          <a:latin typeface="Times New Roman" panose="02020603050405020304" pitchFamily="18" charset="0"/>
                          <a:cs typeface="Times New Roman" panose="02020603050405020304" pitchFamily="18" charset="0"/>
                        </a:rPr>
                        <a:t>E4-E6</a:t>
                      </a:r>
                    </a:p>
                  </a:txBody>
                  <a:tcPr/>
                </a:tc>
                <a:tc>
                  <a:txBody>
                    <a:bodyPr/>
                    <a:lstStyle/>
                    <a:p>
                      <a:pPr algn="ctr"/>
                      <a:r>
                        <a:rPr lang="en-US" sz="1400" dirty="0">
                          <a:solidFill>
                            <a:schemeClr val="accent6"/>
                          </a:solidFill>
                          <a:latin typeface="Times New Roman" panose="02020603050405020304" pitchFamily="18" charset="0"/>
                          <a:cs typeface="Times New Roman" panose="02020603050405020304" pitchFamily="18" charset="0"/>
                        </a:rPr>
                        <a:t>1 JAN-30 JUN</a:t>
                      </a:r>
                    </a:p>
                  </a:txBody>
                  <a:tcPr/>
                </a:tc>
                <a:tc>
                  <a:txBody>
                    <a:bodyPr/>
                    <a:lstStyle/>
                    <a:p>
                      <a:pPr algn="ctr"/>
                      <a:r>
                        <a:rPr lang="en-US" sz="1400" dirty="0">
                          <a:solidFill>
                            <a:schemeClr val="accent6"/>
                          </a:solidFill>
                          <a:latin typeface="Times New Roman" panose="02020603050405020304" pitchFamily="18" charset="0"/>
                          <a:cs typeface="Times New Roman" panose="02020603050405020304" pitchFamily="18" charset="0"/>
                        </a:rPr>
                        <a:t>1 JANUARY OF CURRENT YEAR</a:t>
                      </a:r>
                    </a:p>
                  </a:txBody>
                  <a:tcPr/>
                </a:tc>
                <a:extLst>
                  <a:ext uri="{0D108BD9-81ED-4DB2-BD59-A6C34878D82A}">
                    <a16:rowId xmlns:a16="http://schemas.microsoft.com/office/drawing/2014/main" val="3865833304"/>
                  </a:ext>
                </a:extLst>
              </a:tr>
              <a:tr h="271990">
                <a:tc>
                  <a:txBody>
                    <a:bodyPr/>
                    <a:lstStyle/>
                    <a:p>
                      <a:pPr algn="ctr"/>
                      <a:endParaRPr lang="en-US" sz="1400">
                        <a:solidFill>
                          <a:schemeClr val="accent6"/>
                        </a:solidFill>
                        <a:latin typeface="Times New Roman" panose="02020603050405020304" pitchFamily="18" charset="0"/>
                        <a:cs typeface="Times New Roman" panose="02020603050405020304" pitchFamily="18" charset="0"/>
                      </a:endParaRPr>
                    </a:p>
                  </a:txBody>
                  <a:tcPr/>
                </a:tc>
                <a:tc>
                  <a:txBody>
                    <a:bodyPr/>
                    <a:lstStyle/>
                    <a:p>
                      <a:pPr algn="ctr"/>
                      <a:r>
                        <a:rPr lang="en-US" sz="1400" dirty="0">
                          <a:solidFill>
                            <a:schemeClr val="accent6"/>
                          </a:solidFill>
                          <a:latin typeface="Times New Roman" panose="02020603050405020304" pitchFamily="18" charset="0"/>
                          <a:cs typeface="Times New Roman" panose="02020603050405020304" pitchFamily="18" charset="0"/>
                        </a:rPr>
                        <a:t>1 JUL-31 DEC</a:t>
                      </a:r>
                    </a:p>
                  </a:txBody>
                  <a:tcPr/>
                </a:tc>
                <a:tc>
                  <a:txBody>
                    <a:bodyPr/>
                    <a:lstStyle/>
                    <a:p>
                      <a:pPr algn="ctr"/>
                      <a:r>
                        <a:rPr lang="en-US" sz="1400" dirty="0">
                          <a:solidFill>
                            <a:schemeClr val="accent6"/>
                          </a:solidFill>
                          <a:latin typeface="Times New Roman" panose="02020603050405020304" pitchFamily="18" charset="0"/>
                          <a:cs typeface="Times New Roman" panose="02020603050405020304" pitchFamily="18" charset="0"/>
                        </a:rPr>
                        <a:t>1 JULY OF CURRENT YEAR</a:t>
                      </a:r>
                    </a:p>
                  </a:txBody>
                  <a:tcPr/>
                </a:tc>
                <a:extLst>
                  <a:ext uri="{0D108BD9-81ED-4DB2-BD59-A6C34878D82A}">
                    <a16:rowId xmlns:a16="http://schemas.microsoft.com/office/drawing/2014/main" val="3082280443"/>
                  </a:ext>
                </a:extLst>
              </a:tr>
            </a:tbl>
          </a:graphicData>
        </a:graphic>
      </p:graphicFrame>
      <p:sp>
        <p:nvSpPr>
          <p:cNvPr id="9" name="Oval 8">
            <a:extLst>
              <a:ext uri="{FF2B5EF4-FFF2-40B4-BE49-F238E27FC236}">
                <a16:creationId xmlns:a16="http://schemas.microsoft.com/office/drawing/2014/main" id="{C3E94C6B-D34C-1C12-3A4E-19D7AD81B639}"/>
              </a:ext>
            </a:extLst>
          </p:cNvPr>
          <p:cNvSpPr/>
          <p:nvPr/>
        </p:nvSpPr>
        <p:spPr>
          <a:xfrm>
            <a:off x="515007" y="1530350"/>
            <a:ext cx="1051034" cy="582229"/>
          </a:xfrm>
          <a:prstGeom prst="ellipse">
            <a:avLst/>
          </a:prstGeom>
          <a:noFill/>
          <a:ln w="381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tar: 5 Points 9">
            <a:extLst>
              <a:ext uri="{FF2B5EF4-FFF2-40B4-BE49-F238E27FC236}">
                <a16:creationId xmlns:a16="http://schemas.microsoft.com/office/drawing/2014/main" id="{6D0353C8-47CB-6680-9754-DABC1DC8596D}"/>
              </a:ext>
            </a:extLst>
          </p:cNvPr>
          <p:cNvSpPr/>
          <p:nvPr/>
        </p:nvSpPr>
        <p:spPr>
          <a:xfrm>
            <a:off x="515006" y="1291428"/>
            <a:ext cx="388884" cy="387477"/>
          </a:xfrm>
          <a:prstGeom prst="star5">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8150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E4 to E5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4" y="1753826"/>
            <a:ext cx="8591551" cy="4431434"/>
          </a:xfrm>
        </p:spPr>
        <p:txBody>
          <a:bodyPr>
            <a:normAutofit/>
          </a:bodyPr>
          <a:lstStyle/>
          <a:p>
            <a:endParaRPr lang="en-US" u="sng" dirty="0"/>
          </a:p>
          <a:p>
            <a:endParaRPr lang="en-US" dirty="0"/>
          </a:p>
        </p:txBody>
      </p:sp>
      <p:pic>
        <p:nvPicPr>
          <p:cNvPr id="4" name="Picture 3">
            <a:extLst>
              <a:ext uri="{FF2B5EF4-FFF2-40B4-BE49-F238E27FC236}">
                <a16:creationId xmlns:a16="http://schemas.microsoft.com/office/drawing/2014/main" id="{FFA2A8DA-C95C-C22A-1961-0BE0CE444193}"/>
              </a:ext>
            </a:extLst>
          </p:cNvPr>
          <p:cNvPicPr>
            <a:picLocks noChangeAspect="1"/>
          </p:cNvPicPr>
          <p:nvPr/>
        </p:nvPicPr>
        <p:blipFill>
          <a:blip r:embed="rId3"/>
          <a:stretch>
            <a:fillRect/>
          </a:stretch>
        </p:blipFill>
        <p:spPr>
          <a:xfrm>
            <a:off x="359980" y="1161082"/>
            <a:ext cx="7796048" cy="962012"/>
          </a:xfrm>
          <a:prstGeom prst="rect">
            <a:avLst/>
          </a:prstGeom>
        </p:spPr>
      </p:pic>
      <p:sp>
        <p:nvSpPr>
          <p:cNvPr id="9" name="Oval 8">
            <a:extLst>
              <a:ext uri="{FF2B5EF4-FFF2-40B4-BE49-F238E27FC236}">
                <a16:creationId xmlns:a16="http://schemas.microsoft.com/office/drawing/2014/main" id="{C3E94C6B-D34C-1C12-3A4E-19D7AD81B639}"/>
              </a:ext>
            </a:extLst>
          </p:cNvPr>
          <p:cNvSpPr/>
          <p:nvPr/>
        </p:nvSpPr>
        <p:spPr>
          <a:xfrm>
            <a:off x="515007" y="1530350"/>
            <a:ext cx="1051034" cy="582229"/>
          </a:xfrm>
          <a:prstGeom prst="ellipse">
            <a:avLst/>
          </a:prstGeom>
          <a:noFill/>
          <a:ln w="381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tar: 5 Points 9">
            <a:extLst>
              <a:ext uri="{FF2B5EF4-FFF2-40B4-BE49-F238E27FC236}">
                <a16:creationId xmlns:a16="http://schemas.microsoft.com/office/drawing/2014/main" id="{6D0353C8-47CB-6680-9754-DABC1DC8596D}"/>
              </a:ext>
            </a:extLst>
          </p:cNvPr>
          <p:cNvSpPr/>
          <p:nvPr/>
        </p:nvSpPr>
        <p:spPr>
          <a:xfrm>
            <a:off x="515006" y="1291428"/>
            <a:ext cx="388884" cy="387477"/>
          </a:xfrm>
          <a:prstGeom prst="star5">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7984107-640B-7B9B-3B21-3A5B8E32721D}"/>
              </a:ext>
            </a:extLst>
          </p:cNvPr>
          <p:cNvSpPr txBox="1"/>
          <p:nvPr/>
        </p:nvSpPr>
        <p:spPr>
          <a:xfrm>
            <a:off x="-451944" y="2155932"/>
            <a:ext cx="8387255" cy="757130"/>
          </a:xfrm>
          <a:prstGeom prst="rect">
            <a:avLst/>
          </a:prstGeom>
          <a:noFill/>
        </p:spPr>
        <p:txBody>
          <a:bodyPr wrap="square" rtlCol="0">
            <a:spAutoFit/>
          </a:bodyPr>
          <a:lstStyle/>
          <a:p>
            <a:pPr marL="685800" lvl="1"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Head to: </a:t>
            </a:r>
            <a:r>
              <a:rPr lang="en-US" sz="2400" dirty="0">
                <a:solidFill>
                  <a:schemeClr val="accent5">
                    <a:lumMod val="40000"/>
                    <a:lumOff val="60000"/>
                  </a:schemeClr>
                </a:solidFill>
                <a:latin typeface="Rockwell" panose="02060603020205020403" pitchFamily="18" charset="0"/>
                <a:hlinkClick r:id="rId4">
                  <a:extLst>
                    <a:ext uri="{A12FA001-AC4F-418D-AE19-62706E023703}">
                      <ahyp:hlinkClr xmlns:ahyp="http://schemas.microsoft.com/office/drawing/2018/hyperlinkcolor" val="tx"/>
                    </a:ext>
                  </a:extLst>
                </a:hlinkClick>
              </a:rPr>
              <a:t>https://www.cool.osd.mil</a:t>
            </a:r>
            <a:r>
              <a:rPr lang="en-US" sz="2400" dirty="0">
                <a:solidFill>
                  <a:schemeClr val="accent5">
                    <a:lumMod val="40000"/>
                    <a:lumOff val="60000"/>
                  </a:schemeClr>
                </a:solidFill>
                <a:latin typeface="Rockwell" panose="02060603020205020403" pitchFamily="18" charset="0"/>
              </a:rPr>
              <a:t> </a:t>
            </a:r>
            <a:r>
              <a:rPr lang="en-US" sz="2400" dirty="0">
                <a:solidFill>
                  <a:schemeClr val="bg2"/>
                </a:solidFill>
                <a:latin typeface="Rockwell" panose="02060603020205020403" pitchFamily="18" charset="0"/>
              </a:rPr>
              <a:t>to access bibliographies and subtopics to prepare for NWAE! </a:t>
            </a:r>
          </a:p>
        </p:txBody>
      </p:sp>
      <p:pic>
        <p:nvPicPr>
          <p:cNvPr id="7" name="Picture 6">
            <a:extLst>
              <a:ext uri="{FF2B5EF4-FFF2-40B4-BE49-F238E27FC236}">
                <a16:creationId xmlns:a16="http://schemas.microsoft.com/office/drawing/2014/main" id="{5D3C9946-0988-A6FA-2BC8-FCC4C42EEF7A}"/>
              </a:ext>
            </a:extLst>
          </p:cNvPr>
          <p:cNvPicPr>
            <a:picLocks noChangeAspect="1"/>
          </p:cNvPicPr>
          <p:nvPr/>
        </p:nvPicPr>
        <p:blipFill>
          <a:blip r:embed="rId5"/>
          <a:stretch>
            <a:fillRect/>
          </a:stretch>
        </p:blipFill>
        <p:spPr>
          <a:xfrm>
            <a:off x="597210" y="2913062"/>
            <a:ext cx="6968923" cy="2956513"/>
          </a:xfrm>
          <a:prstGeom prst="rect">
            <a:avLst/>
          </a:prstGeom>
        </p:spPr>
      </p:pic>
    </p:spTree>
    <p:extLst>
      <p:ext uri="{BB962C8B-B14F-4D97-AF65-F5344CB8AC3E}">
        <p14:creationId xmlns:p14="http://schemas.microsoft.com/office/powerpoint/2010/main" val="608397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l="31405" t="41779" r="10826" b="5260"/>
          <a:stretch/>
        </p:blipFill>
        <p:spPr>
          <a:xfrm>
            <a:off x="77312" y="2580363"/>
            <a:ext cx="8979006" cy="3407078"/>
          </a:xfrm>
          <a:prstGeom prst="rect">
            <a:avLst/>
          </a:prstGeom>
        </p:spPr>
      </p:pic>
      <p:sp>
        <p:nvSpPr>
          <p:cNvPr id="2" name="Title 1"/>
          <p:cNvSpPr>
            <a:spLocks noGrp="1"/>
          </p:cNvSpPr>
          <p:nvPr>
            <p:ph type="title"/>
          </p:nvPr>
        </p:nvSpPr>
        <p:spPr>
          <a:xfrm>
            <a:off x="330200" y="360693"/>
            <a:ext cx="5630834" cy="674509"/>
          </a:xfrm>
        </p:spPr>
        <p:txBody>
          <a:bodyPr>
            <a:normAutofit/>
          </a:bodyPr>
          <a:lstStyle/>
          <a:p>
            <a:r>
              <a:rPr lang="en-US" sz="3600" dirty="0">
                <a:solidFill>
                  <a:schemeClr val="tx1"/>
                </a:solidFill>
              </a:rPr>
              <a:t>Exam Profile Sheet</a:t>
            </a:r>
          </a:p>
        </p:txBody>
      </p:sp>
      <p:sp>
        <p:nvSpPr>
          <p:cNvPr id="3" name="Content Placeholder 2"/>
          <p:cNvSpPr>
            <a:spLocks noGrp="1"/>
          </p:cNvSpPr>
          <p:nvPr>
            <p:ph idx="1"/>
          </p:nvPr>
        </p:nvSpPr>
        <p:spPr>
          <a:xfrm>
            <a:off x="330200" y="1044346"/>
            <a:ext cx="7710558" cy="912802"/>
          </a:xfrm>
        </p:spPr>
        <p:txBody>
          <a:bodyPr vert="horz" lIns="91440" tIns="45720" rIns="91440" bIns="45720" rtlCol="0" anchor="t">
            <a:noAutofit/>
          </a:bodyPr>
          <a:lstStyle/>
          <a:p>
            <a:r>
              <a:rPr lang="en-US" sz="1400" dirty="0">
                <a:latin typeface="Rockwell"/>
              </a:rPr>
              <a:t>Your Profile sheet provides the results from the advancement exam</a:t>
            </a:r>
          </a:p>
          <a:p>
            <a:r>
              <a:rPr lang="en-US" sz="1400" dirty="0">
                <a:latin typeface="Rockwell"/>
              </a:rPr>
              <a:t>Final Multiple Score (FMS)</a:t>
            </a:r>
          </a:p>
          <a:p>
            <a:r>
              <a:rPr lang="en-US" sz="1400" dirty="0">
                <a:latin typeface="Rockwell"/>
              </a:rPr>
              <a:t>Passed Not Advanced Points (PNA)</a:t>
            </a:r>
          </a:p>
          <a:p>
            <a:endParaRPr lang="en-US" sz="1600" dirty="0">
              <a:latin typeface="Rockwell"/>
            </a:endParaRPr>
          </a:p>
          <a:p>
            <a:endParaRPr lang="en-US" sz="1600" dirty="0">
              <a:latin typeface="Rockwell"/>
            </a:endParaRPr>
          </a:p>
          <a:p>
            <a:pPr marL="0" indent="0">
              <a:buNone/>
            </a:pPr>
            <a:endParaRPr lang="en-US" sz="1600" dirty="0"/>
          </a:p>
          <a:p>
            <a:pPr marL="0" indent="0">
              <a:buNone/>
            </a:pPr>
            <a:endParaRPr lang="en-US" dirty="0"/>
          </a:p>
          <a:p>
            <a:pPr lvl="0"/>
            <a:endParaRPr lang="en-US" dirty="0"/>
          </a:p>
        </p:txBody>
      </p:sp>
      <p:sp>
        <p:nvSpPr>
          <p:cNvPr id="4" name="TextBox 3">
            <a:extLst>
              <a:ext uri="{FF2B5EF4-FFF2-40B4-BE49-F238E27FC236}">
                <a16:creationId xmlns:a16="http://schemas.microsoft.com/office/drawing/2014/main" id="{BEA79538-7E8A-A3D1-3631-B8DDED7B8989}"/>
              </a:ext>
            </a:extLst>
          </p:cNvPr>
          <p:cNvSpPr txBox="1"/>
          <p:nvPr/>
        </p:nvSpPr>
        <p:spPr>
          <a:xfrm>
            <a:off x="329184" y="1956816"/>
            <a:ext cx="8394192"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FFFEF9"/>
                </a:solidFill>
                <a:latin typeface="Rockwell"/>
              </a:rPr>
              <a:t>https://www.nsips.cloud.navy.mil/my.policy. In the Training, Education and Qualifications tab, click on "View Training, Education and Qualifications." Click on "Exam Profile</a:t>
            </a:r>
            <a:r>
              <a:rPr lang="en-US" dirty="0">
                <a:solidFill>
                  <a:srgbClr val="FFFEF9"/>
                </a:solidFill>
                <a:latin typeface="Rockwell"/>
              </a:rPr>
              <a:t> </a:t>
            </a:r>
            <a:r>
              <a:rPr lang="en-US" sz="1400" dirty="0">
                <a:solidFill>
                  <a:srgbClr val="FFFEF9"/>
                </a:solidFill>
                <a:latin typeface="Rockwell"/>
              </a:rPr>
              <a:t>Data​”</a:t>
            </a:r>
            <a:endParaRPr lang="en-US" sz="1400" dirty="0"/>
          </a:p>
        </p:txBody>
      </p:sp>
    </p:spTree>
    <p:extLst>
      <p:ext uri="{BB962C8B-B14F-4D97-AF65-F5344CB8AC3E}">
        <p14:creationId xmlns:p14="http://schemas.microsoft.com/office/powerpoint/2010/main" val="1369935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E4 to E5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4" y="1753826"/>
            <a:ext cx="8591551" cy="4431434"/>
          </a:xfrm>
        </p:spPr>
        <p:txBody>
          <a:bodyPr>
            <a:normAutofit/>
          </a:bodyPr>
          <a:lstStyle/>
          <a:p>
            <a:endParaRPr lang="en-US" u="sng" dirty="0"/>
          </a:p>
          <a:p>
            <a:endParaRPr lang="en-US" dirty="0"/>
          </a:p>
        </p:txBody>
      </p:sp>
      <p:pic>
        <p:nvPicPr>
          <p:cNvPr id="4" name="Picture 3">
            <a:extLst>
              <a:ext uri="{FF2B5EF4-FFF2-40B4-BE49-F238E27FC236}">
                <a16:creationId xmlns:a16="http://schemas.microsoft.com/office/drawing/2014/main" id="{FFA2A8DA-C95C-C22A-1961-0BE0CE444193}"/>
              </a:ext>
            </a:extLst>
          </p:cNvPr>
          <p:cNvPicPr>
            <a:picLocks noChangeAspect="1"/>
          </p:cNvPicPr>
          <p:nvPr/>
        </p:nvPicPr>
        <p:blipFill>
          <a:blip r:embed="rId3"/>
          <a:stretch>
            <a:fillRect/>
          </a:stretch>
        </p:blipFill>
        <p:spPr>
          <a:xfrm>
            <a:off x="359980" y="1161082"/>
            <a:ext cx="7796048" cy="962012"/>
          </a:xfrm>
          <a:prstGeom prst="rect">
            <a:avLst/>
          </a:prstGeom>
        </p:spPr>
      </p:pic>
      <p:sp>
        <p:nvSpPr>
          <p:cNvPr id="9" name="Oval 8">
            <a:extLst>
              <a:ext uri="{FF2B5EF4-FFF2-40B4-BE49-F238E27FC236}">
                <a16:creationId xmlns:a16="http://schemas.microsoft.com/office/drawing/2014/main" id="{C3E94C6B-D34C-1C12-3A4E-19D7AD81B639}"/>
              </a:ext>
            </a:extLst>
          </p:cNvPr>
          <p:cNvSpPr/>
          <p:nvPr/>
        </p:nvSpPr>
        <p:spPr>
          <a:xfrm>
            <a:off x="1744840" y="1498782"/>
            <a:ext cx="1187546" cy="624312"/>
          </a:xfrm>
          <a:prstGeom prst="ellipse">
            <a:avLst/>
          </a:prstGeom>
          <a:noFill/>
          <a:ln w="381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tar: 5 Points 9">
            <a:extLst>
              <a:ext uri="{FF2B5EF4-FFF2-40B4-BE49-F238E27FC236}">
                <a16:creationId xmlns:a16="http://schemas.microsoft.com/office/drawing/2014/main" id="{6D0353C8-47CB-6680-9754-DABC1DC8596D}"/>
              </a:ext>
            </a:extLst>
          </p:cNvPr>
          <p:cNvSpPr/>
          <p:nvPr/>
        </p:nvSpPr>
        <p:spPr>
          <a:xfrm>
            <a:off x="1744840" y="1175711"/>
            <a:ext cx="388884" cy="387477"/>
          </a:xfrm>
          <a:prstGeom prst="star5">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7984107-640B-7B9B-3B21-3A5B8E32721D}"/>
              </a:ext>
            </a:extLst>
          </p:cNvPr>
          <p:cNvSpPr txBox="1"/>
          <p:nvPr/>
        </p:nvSpPr>
        <p:spPr>
          <a:xfrm>
            <a:off x="-231227" y="2715838"/>
            <a:ext cx="8387255" cy="3008003"/>
          </a:xfrm>
          <a:prstGeom prst="rect">
            <a:avLst/>
          </a:prstGeom>
          <a:noFill/>
        </p:spPr>
        <p:txBody>
          <a:bodyPr wrap="square" rtlCol="0">
            <a:spAutoFit/>
          </a:bodyPr>
          <a:lstStyle/>
          <a:p>
            <a:pPr marL="685800" lvl="1"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RKE (Rating Knowledge Exam)</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Only applicable to DC and ABE rates currently</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Only required to pass once per paygrade then compete for billet of higher paygrade </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Used to compete for billet-based advancement (A2P/CA2P)</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Requires signing EAW (Electronic Advancement Worksheet) prior to exam</a:t>
            </a:r>
          </a:p>
        </p:txBody>
      </p:sp>
    </p:spTree>
    <p:extLst>
      <p:ext uri="{BB962C8B-B14F-4D97-AF65-F5344CB8AC3E}">
        <p14:creationId xmlns:p14="http://schemas.microsoft.com/office/powerpoint/2010/main" val="1246800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E4 to E5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4" y="1753826"/>
            <a:ext cx="8591551" cy="4431434"/>
          </a:xfrm>
        </p:spPr>
        <p:txBody>
          <a:bodyPr>
            <a:normAutofit/>
          </a:bodyPr>
          <a:lstStyle/>
          <a:p>
            <a:endParaRPr lang="en-US" u="sng" dirty="0"/>
          </a:p>
          <a:p>
            <a:endParaRPr lang="en-US" dirty="0"/>
          </a:p>
        </p:txBody>
      </p:sp>
      <p:pic>
        <p:nvPicPr>
          <p:cNvPr id="4" name="Picture 3">
            <a:extLst>
              <a:ext uri="{FF2B5EF4-FFF2-40B4-BE49-F238E27FC236}">
                <a16:creationId xmlns:a16="http://schemas.microsoft.com/office/drawing/2014/main" id="{FFA2A8DA-C95C-C22A-1961-0BE0CE444193}"/>
              </a:ext>
            </a:extLst>
          </p:cNvPr>
          <p:cNvPicPr>
            <a:picLocks noChangeAspect="1"/>
          </p:cNvPicPr>
          <p:nvPr/>
        </p:nvPicPr>
        <p:blipFill>
          <a:blip r:embed="rId3"/>
          <a:stretch>
            <a:fillRect/>
          </a:stretch>
        </p:blipFill>
        <p:spPr>
          <a:xfrm>
            <a:off x="359980" y="1161082"/>
            <a:ext cx="7796048" cy="962012"/>
          </a:xfrm>
          <a:prstGeom prst="rect">
            <a:avLst/>
          </a:prstGeom>
        </p:spPr>
      </p:pic>
      <p:sp>
        <p:nvSpPr>
          <p:cNvPr id="9" name="Oval 8">
            <a:extLst>
              <a:ext uri="{FF2B5EF4-FFF2-40B4-BE49-F238E27FC236}">
                <a16:creationId xmlns:a16="http://schemas.microsoft.com/office/drawing/2014/main" id="{C3E94C6B-D34C-1C12-3A4E-19D7AD81B639}"/>
              </a:ext>
            </a:extLst>
          </p:cNvPr>
          <p:cNvSpPr/>
          <p:nvPr/>
        </p:nvSpPr>
        <p:spPr>
          <a:xfrm>
            <a:off x="3070458" y="1563188"/>
            <a:ext cx="1187546" cy="624312"/>
          </a:xfrm>
          <a:prstGeom prst="ellipse">
            <a:avLst/>
          </a:prstGeom>
          <a:noFill/>
          <a:ln w="381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tar: 5 Points 9">
            <a:extLst>
              <a:ext uri="{FF2B5EF4-FFF2-40B4-BE49-F238E27FC236}">
                <a16:creationId xmlns:a16="http://schemas.microsoft.com/office/drawing/2014/main" id="{6D0353C8-47CB-6680-9754-DABC1DC8596D}"/>
              </a:ext>
            </a:extLst>
          </p:cNvPr>
          <p:cNvSpPr/>
          <p:nvPr/>
        </p:nvSpPr>
        <p:spPr>
          <a:xfrm>
            <a:off x="2876016" y="1316901"/>
            <a:ext cx="388884" cy="387477"/>
          </a:xfrm>
          <a:prstGeom prst="star5">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7984107-640B-7B9B-3B21-3A5B8E32721D}"/>
              </a:ext>
            </a:extLst>
          </p:cNvPr>
          <p:cNvSpPr txBox="1"/>
          <p:nvPr/>
        </p:nvSpPr>
        <p:spPr>
          <a:xfrm>
            <a:off x="-420414" y="2346570"/>
            <a:ext cx="9469821" cy="1882567"/>
          </a:xfrm>
          <a:prstGeom prst="rect">
            <a:avLst/>
          </a:prstGeom>
          <a:noFill/>
        </p:spPr>
        <p:txBody>
          <a:bodyPr wrap="square" rtlCol="0">
            <a:spAutoFit/>
          </a:bodyPr>
          <a:lstStyle/>
          <a:p>
            <a:pPr marL="685800" lvl="1"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A2P- Advance to Position</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E4 eligible (Passed E5 NWAE/RKE) applies for 3-year Journeyman assignment and advances upon arrival</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Set paygrade search in </a:t>
            </a:r>
            <a:r>
              <a:rPr lang="en-US" sz="2400" dirty="0" err="1">
                <a:solidFill>
                  <a:schemeClr val="bg2"/>
                </a:solidFill>
                <a:latin typeface="Rockwell" panose="02060603020205020403" pitchFamily="18" charset="0"/>
              </a:rPr>
              <a:t>MyNavy</a:t>
            </a:r>
            <a:r>
              <a:rPr lang="en-US" sz="2400" dirty="0">
                <a:solidFill>
                  <a:schemeClr val="bg2"/>
                </a:solidFill>
                <a:latin typeface="Rockwell" panose="02060603020205020403" pitchFamily="18" charset="0"/>
              </a:rPr>
              <a:t> Assignment to “4-5” to find A2P billets</a:t>
            </a:r>
          </a:p>
        </p:txBody>
      </p:sp>
      <p:pic>
        <p:nvPicPr>
          <p:cNvPr id="8" name="Picture 7">
            <a:extLst>
              <a:ext uri="{FF2B5EF4-FFF2-40B4-BE49-F238E27FC236}">
                <a16:creationId xmlns:a16="http://schemas.microsoft.com/office/drawing/2014/main" id="{0D47F651-1DDB-1104-54A8-BC0BA7C5DEFE}"/>
              </a:ext>
            </a:extLst>
          </p:cNvPr>
          <p:cNvPicPr>
            <a:picLocks noChangeAspect="1"/>
          </p:cNvPicPr>
          <p:nvPr/>
        </p:nvPicPr>
        <p:blipFill>
          <a:blip r:embed="rId4"/>
          <a:stretch>
            <a:fillRect/>
          </a:stretch>
        </p:blipFill>
        <p:spPr>
          <a:xfrm>
            <a:off x="204950" y="4561535"/>
            <a:ext cx="8734097" cy="1367991"/>
          </a:xfrm>
          <a:prstGeom prst="rect">
            <a:avLst/>
          </a:prstGeom>
        </p:spPr>
      </p:pic>
    </p:spTree>
    <p:extLst>
      <p:ext uri="{BB962C8B-B14F-4D97-AF65-F5344CB8AC3E}">
        <p14:creationId xmlns:p14="http://schemas.microsoft.com/office/powerpoint/2010/main" val="1522587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E4 to E5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4" y="1753826"/>
            <a:ext cx="8591551" cy="4431434"/>
          </a:xfrm>
        </p:spPr>
        <p:txBody>
          <a:bodyPr>
            <a:normAutofit/>
          </a:bodyPr>
          <a:lstStyle/>
          <a:p>
            <a:endParaRPr lang="en-US" u="sng" dirty="0"/>
          </a:p>
          <a:p>
            <a:endParaRPr lang="en-US" dirty="0"/>
          </a:p>
        </p:txBody>
      </p:sp>
      <p:pic>
        <p:nvPicPr>
          <p:cNvPr id="4" name="Picture 3">
            <a:extLst>
              <a:ext uri="{FF2B5EF4-FFF2-40B4-BE49-F238E27FC236}">
                <a16:creationId xmlns:a16="http://schemas.microsoft.com/office/drawing/2014/main" id="{FFA2A8DA-C95C-C22A-1961-0BE0CE444193}"/>
              </a:ext>
            </a:extLst>
          </p:cNvPr>
          <p:cNvPicPr>
            <a:picLocks noChangeAspect="1"/>
          </p:cNvPicPr>
          <p:nvPr/>
        </p:nvPicPr>
        <p:blipFill>
          <a:blip r:embed="rId3"/>
          <a:stretch>
            <a:fillRect/>
          </a:stretch>
        </p:blipFill>
        <p:spPr>
          <a:xfrm>
            <a:off x="359980" y="1161082"/>
            <a:ext cx="7796048" cy="962012"/>
          </a:xfrm>
          <a:prstGeom prst="rect">
            <a:avLst/>
          </a:prstGeom>
        </p:spPr>
      </p:pic>
      <p:sp>
        <p:nvSpPr>
          <p:cNvPr id="9" name="Oval 8">
            <a:extLst>
              <a:ext uri="{FF2B5EF4-FFF2-40B4-BE49-F238E27FC236}">
                <a16:creationId xmlns:a16="http://schemas.microsoft.com/office/drawing/2014/main" id="{C3E94C6B-D34C-1C12-3A4E-19D7AD81B639}"/>
              </a:ext>
            </a:extLst>
          </p:cNvPr>
          <p:cNvSpPr/>
          <p:nvPr/>
        </p:nvSpPr>
        <p:spPr>
          <a:xfrm>
            <a:off x="4314496" y="1579798"/>
            <a:ext cx="1187546" cy="624312"/>
          </a:xfrm>
          <a:prstGeom prst="ellipse">
            <a:avLst/>
          </a:prstGeom>
          <a:noFill/>
          <a:ln w="381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tar: 5 Points 9">
            <a:extLst>
              <a:ext uri="{FF2B5EF4-FFF2-40B4-BE49-F238E27FC236}">
                <a16:creationId xmlns:a16="http://schemas.microsoft.com/office/drawing/2014/main" id="{6D0353C8-47CB-6680-9754-DABC1DC8596D}"/>
              </a:ext>
            </a:extLst>
          </p:cNvPr>
          <p:cNvSpPr/>
          <p:nvPr/>
        </p:nvSpPr>
        <p:spPr>
          <a:xfrm>
            <a:off x="4048782" y="1426012"/>
            <a:ext cx="388884" cy="387477"/>
          </a:xfrm>
          <a:prstGeom prst="star5">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7984107-640B-7B9B-3B21-3A5B8E32721D}"/>
              </a:ext>
            </a:extLst>
          </p:cNvPr>
          <p:cNvSpPr txBox="1"/>
          <p:nvPr/>
        </p:nvSpPr>
        <p:spPr>
          <a:xfrm>
            <a:off x="-420414" y="2346570"/>
            <a:ext cx="9469821" cy="3276282"/>
          </a:xfrm>
          <a:prstGeom prst="rect">
            <a:avLst/>
          </a:prstGeom>
          <a:noFill/>
        </p:spPr>
        <p:txBody>
          <a:bodyPr wrap="square" rtlCol="0">
            <a:spAutoFit/>
          </a:bodyPr>
          <a:lstStyle/>
          <a:p>
            <a:pPr marL="685800" lvl="1"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CA2P- Command Advance to Position</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An E4 eligible (passed E5 NWAE/RKE) Sailor is nominated by their CO to fill a vacant or soon to be vacant PO2 billet onboard the current </a:t>
            </a:r>
            <a:r>
              <a:rPr lang="en-US" sz="2400" u="sng" dirty="0">
                <a:solidFill>
                  <a:schemeClr val="bg2"/>
                </a:solidFill>
                <a:latin typeface="Rockwell" panose="02060603020205020403" pitchFamily="18" charset="0"/>
              </a:rPr>
              <a:t>sea duty </a:t>
            </a:r>
            <a:r>
              <a:rPr lang="en-US" sz="2400" dirty="0">
                <a:solidFill>
                  <a:schemeClr val="bg2"/>
                </a:solidFill>
                <a:latin typeface="Rockwell" panose="02060603020205020403" pitchFamily="18" charset="0"/>
              </a:rPr>
              <a:t>activity. </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Sailor needs to be willing to add additional obligated service to fulfill tour length requirements for the higher paygrade billet</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Must have 2 years of cumulative sea duty to be eligible for CA2P for E5</a:t>
            </a:r>
          </a:p>
        </p:txBody>
      </p:sp>
    </p:spTree>
    <p:extLst>
      <p:ext uri="{BB962C8B-B14F-4D97-AF65-F5344CB8AC3E}">
        <p14:creationId xmlns:p14="http://schemas.microsoft.com/office/powerpoint/2010/main" val="3131924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E4 to E5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4" y="1753826"/>
            <a:ext cx="8591551" cy="4431434"/>
          </a:xfrm>
        </p:spPr>
        <p:txBody>
          <a:bodyPr>
            <a:normAutofit/>
          </a:bodyPr>
          <a:lstStyle/>
          <a:p>
            <a:endParaRPr lang="en-US" u="sng" dirty="0"/>
          </a:p>
          <a:p>
            <a:endParaRPr lang="en-US" dirty="0"/>
          </a:p>
        </p:txBody>
      </p:sp>
      <p:pic>
        <p:nvPicPr>
          <p:cNvPr id="4" name="Picture 3">
            <a:extLst>
              <a:ext uri="{FF2B5EF4-FFF2-40B4-BE49-F238E27FC236}">
                <a16:creationId xmlns:a16="http://schemas.microsoft.com/office/drawing/2014/main" id="{FFA2A8DA-C95C-C22A-1961-0BE0CE444193}"/>
              </a:ext>
            </a:extLst>
          </p:cNvPr>
          <p:cNvPicPr>
            <a:picLocks noChangeAspect="1"/>
          </p:cNvPicPr>
          <p:nvPr/>
        </p:nvPicPr>
        <p:blipFill>
          <a:blip r:embed="rId3"/>
          <a:stretch>
            <a:fillRect/>
          </a:stretch>
        </p:blipFill>
        <p:spPr>
          <a:xfrm>
            <a:off x="359980" y="1161082"/>
            <a:ext cx="7796048" cy="962012"/>
          </a:xfrm>
          <a:prstGeom prst="rect">
            <a:avLst/>
          </a:prstGeom>
        </p:spPr>
      </p:pic>
      <p:sp>
        <p:nvSpPr>
          <p:cNvPr id="9" name="Oval 8">
            <a:extLst>
              <a:ext uri="{FF2B5EF4-FFF2-40B4-BE49-F238E27FC236}">
                <a16:creationId xmlns:a16="http://schemas.microsoft.com/office/drawing/2014/main" id="{C3E94C6B-D34C-1C12-3A4E-19D7AD81B639}"/>
              </a:ext>
            </a:extLst>
          </p:cNvPr>
          <p:cNvSpPr/>
          <p:nvPr/>
        </p:nvSpPr>
        <p:spPr>
          <a:xfrm>
            <a:off x="5554716" y="1572396"/>
            <a:ext cx="1187546" cy="624312"/>
          </a:xfrm>
          <a:prstGeom prst="ellipse">
            <a:avLst/>
          </a:prstGeom>
          <a:noFill/>
          <a:ln w="381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tar: 5 Points 9">
            <a:extLst>
              <a:ext uri="{FF2B5EF4-FFF2-40B4-BE49-F238E27FC236}">
                <a16:creationId xmlns:a16="http://schemas.microsoft.com/office/drawing/2014/main" id="{6D0353C8-47CB-6680-9754-DABC1DC8596D}"/>
              </a:ext>
            </a:extLst>
          </p:cNvPr>
          <p:cNvSpPr/>
          <p:nvPr/>
        </p:nvSpPr>
        <p:spPr>
          <a:xfrm>
            <a:off x="5360274" y="1303727"/>
            <a:ext cx="388884" cy="387477"/>
          </a:xfrm>
          <a:prstGeom prst="star5">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7984107-640B-7B9B-3B21-3A5B8E32721D}"/>
              </a:ext>
            </a:extLst>
          </p:cNvPr>
          <p:cNvSpPr txBox="1"/>
          <p:nvPr/>
        </p:nvSpPr>
        <p:spPr>
          <a:xfrm>
            <a:off x="-420414" y="2346570"/>
            <a:ext cx="9469821" cy="2675604"/>
          </a:xfrm>
          <a:prstGeom prst="rect">
            <a:avLst/>
          </a:prstGeom>
          <a:noFill/>
        </p:spPr>
        <p:txBody>
          <a:bodyPr wrap="square" rtlCol="0">
            <a:spAutoFit/>
          </a:bodyPr>
          <a:lstStyle/>
          <a:p>
            <a:pPr marL="685800" lvl="1"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MAP- Meritorious Advancement Program</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Command can advance Sailor to next higher paygrade without incurring additional obligated service</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Season NAVADMIN dictates TIR and rating limitations</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Limited by available quotas</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Expected to be phased out in 2 calendar years, replaced by CA2P and A2P</a:t>
            </a:r>
          </a:p>
        </p:txBody>
      </p:sp>
    </p:spTree>
    <p:extLst>
      <p:ext uri="{BB962C8B-B14F-4D97-AF65-F5344CB8AC3E}">
        <p14:creationId xmlns:p14="http://schemas.microsoft.com/office/powerpoint/2010/main" val="200224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E4 to E5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4" y="1753826"/>
            <a:ext cx="8591551" cy="4431434"/>
          </a:xfrm>
        </p:spPr>
        <p:txBody>
          <a:bodyPr>
            <a:normAutofit/>
          </a:bodyPr>
          <a:lstStyle/>
          <a:p>
            <a:endParaRPr lang="en-US" u="sng" dirty="0"/>
          </a:p>
          <a:p>
            <a:endParaRPr lang="en-US" dirty="0"/>
          </a:p>
        </p:txBody>
      </p:sp>
      <p:pic>
        <p:nvPicPr>
          <p:cNvPr id="4" name="Picture 3">
            <a:extLst>
              <a:ext uri="{FF2B5EF4-FFF2-40B4-BE49-F238E27FC236}">
                <a16:creationId xmlns:a16="http://schemas.microsoft.com/office/drawing/2014/main" id="{FFA2A8DA-C95C-C22A-1961-0BE0CE444193}"/>
              </a:ext>
            </a:extLst>
          </p:cNvPr>
          <p:cNvPicPr>
            <a:picLocks noChangeAspect="1"/>
          </p:cNvPicPr>
          <p:nvPr/>
        </p:nvPicPr>
        <p:blipFill>
          <a:blip r:embed="rId3"/>
          <a:stretch>
            <a:fillRect/>
          </a:stretch>
        </p:blipFill>
        <p:spPr>
          <a:xfrm>
            <a:off x="359980" y="1161082"/>
            <a:ext cx="7796048" cy="962012"/>
          </a:xfrm>
          <a:prstGeom prst="rect">
            <a:avLst/>
          </a:prstGeom>
        </p:spPr>
      </p:pic>
      <p:sp>
        <p:nvSpPr>
          <p:cNvPr id="9" name="Oval 8">
            <a:extLst>
              <a:ext uri="{FF2B5EF4-FFF2-40B4-BE49-F238E27FC236}">
                <a16:creationId xmlns:a16="http://schemas.microsoft.com/office/drawing/2014/main" id="{C3E94C6B-D34C-1C12-3A4E-19D7AD81B639}"/>
              </a:ext>
            </a:extLst>
          </p:cNvPr>
          <p:cNvSpPr/>
          <p:nvPr/>
        </p:nvSpPr>
        <p:spPr>
          <a:xfrm>
            <a:off x="6868509" y="1551417"/>
            <a:ext cx="1187546" cy="624312"/>
          </a:xfrm>
          <a:prstGeom prst="ellipse">
            <a:avLst/>
          </a:prstGeom>
          <a:noFill/>
          <a:ln w="381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tar: 5 Points 9">
            <a:extLst>
              <a:ext uri="{FF2B5EF4-FFF2-40B4-BE49-F238E27FC236}">
                <a16:creationId xmlns:a16="http://schemas.microsoft.com/office/drawing/2014/main" id="{6D0353C8-47CB-6680-9754-DABC1DC8596D}"/>
              </a:ext>
            </a:extLst>
          </p:cNvPr>
          <p:cNvSpPr/>
          <p:nvPr/>
        </p:nvSpPr>
        <p:spPr>
          <a:xfrm>
            <a:off x="6710728" y="1263716"/>
            <a:ext cx="388884" cy="387477"/>
          </a:xfrm>
          <a:prstGeom prst="star5">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7984107-640B-7B9B-3B21-3A5B8E32721D}"/>
              </a:ext>
            </a:extLst>
          </p:cNvPr>
          <p:cNvSpPr txBox="1"/>
          <p:nvPr/>
        </p:nvSpPr>
        <p:spPr>
          <a:xfrm>
            <a:off x="-399393" y="2041528"/>
            <a:ext cx="9469821" cy="3736920"/>
          </a:xfrm>
          <a:prstGeom prst="rect">
            <a:avLst/>
          </a:prstGeom>
          <a:noFill/>
        </p:spPr>
        <p:txBody>
          <a:bodyPr wrap="square" rtlCol="0">
            <a:spAutoFit/>
          </a:bodyPr>
          <a:lstStyle/>
          <a:p>
            <a:pPr marL="685800" lvl="1"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STAR- Selective Training and Reenlistment </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Possible advancement from PO3 to PO2 upon completion of a Class “C” School, which is listed in the Career Schools Listing (CSL). </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Must be on first enlistment, with more than 21 months active duty and less than 6 years active duty.</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No evaluation grade below 3.0 for 2 years prior to submission date</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No NJP for 18 months prior to submission</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Not be accepted for any commissioning programs</a:t>
            </a:r>
          </a:p>
        </p:txBody>
      </p:sp>
    </p:spTree>
    <p:extLst>
      <p:ext uri="{BB962C8B-B14F-4D97-AF65-F5344CB8AC3E}">
        <p14:creationId xmlns:p14="http://schemas.microsoft.com/office/powerpoint/2010/main" val="1412277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E5 to E6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4" y="1753826"/>
            <a:ext cx="8591551" cy="4431434"/>
          </a:xfrm>
        </p:spPr>
        <p:txBody>
          <a:bodyPr>
            <a:normAutofit/>
          </a:bodyPr>
          <a:lstStyle/>
          <a:p>
            <a:endParaRPr lang="en-US" u="sng" dirty="0"/>
          </a:p>
          <a:p>
            <a:endParaRPr lang="en-US" dirty="0"/>
          </a:p>
        </p:txBody>
      </p:sp>
      <p:sp>
        <p:nvSpPr>
          <p:cNvPr id="5" name="TextBox 4">
            <a:extLst>
              <a:ext uri="{FF2B5EF4-FFF2-40B4-BE49-F238E27FC236}">
                <a16:creationId xmlns:a16="http://schemas.microsoft.com/office/drawing/2014/main" id="{A7984107-640B-7B9B-3B21-3A5B8E32721D}"/>
              </a:ext>
            </a:extLst>
          </p:cNvPr>
          <p:cNvSpPr txBox="1"/>
          <p:nvPr/>
        </p:nvSpPr>
        <p:spPr>
          <a:xfrm>
            <a:off x="108918" y="2080593"/>
            <a:ext cx="8855356" cy="3350148"/>
          </a:xfrm>
          <a:prstGeom prst="rect">
            <a:avLst/>
          </a:prstGeom>
          <a:noFill/>
        </p:spPr>
        <p:txBody>
          <a:bodyPr wrap="square" lIns="91440" tIns="45720" rIns="91440" bIns="45720" rtlCol="0" anchor="t">
            <a:spAutoFit/>
          </a:bodyPr>
          <a:lstStyle/>
          <a:p>
            <a:pPr lvl="1" algn="ctr" defTabSz="914400">
              <a:lnSpc>
                <a:spcPct val="90000"/>
              </a:lnSpc>
              <a:spcBef>
                <a:spcPts val="500"/>
              </a:spcBef>
            </a:pPr>
            <a:r>
              <a:rPr lang="en-US" sz="2400" dirty="0">
                <a:solidFill>
                  <a:schemeClr val="bg2"/>
                </a:solidFill>
                <a:latin typeface="Rockwell"/>
              </a:rPr>
              <a:t>***PMK-EE requirement remains in effect for E5 to E6*** advancement; ELD requirement beginning 2025</a:t>
            </a:r>
            <a:endParaRPr lang="en-US" sz="2400" dirty="0">
              <a:solidFill>
                <a:schemeClr val="bg2"/>
              </a:solidFill>
              <a:latin typeface="Rockwell" panose="02060603020205020403" pitchFamily="18" charset="0"/>
            </a:endParaRPr>
          </a:p>
          <a:p>
            <a:pPr lvl="1" algn="ctr" defTabSz="914400">
              <a:lnSpc>
                <a:spcPct val="90000"/>
              </a:lnSpc>
              <a:spcBef>
                <a:spcPts val="500"/>
              </a:spcBef>
            </a:pPr>
            <a:endParaRPr lang="en-US" sz="2400" dirty="0">
              <a:solidFill>
                <a:schemeClr val="bg2"/>
              </a:solidFill>
              <a:latin typeface="Rockwell" panose="02060603020205020403" pitchFamily="18" charset="0"/>
            </a:endParaRPr>
          </a:p>
          <a:p>
            <a:r>
              <a:rPr lang="en-US" sz="2400" dirty="0">
                <a:solidFill>
                  <a:schemeClr val="bg2"/>
                </a:solidFill>
                <a:latin typeface="Rockwell" panose="02060603020205020403" pitchFamily="18" charset="0"/>
              </a:rPr>
              <a:t>NWAE (Navy Wide Advancement Exam)- E5 to E6 is 3 years TIR (Time-in-rate)</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a:rPr>
              <a:t>Can waive up to 1 year TIR, with EP periodic evaluation and CO’s endorsement</a:t>
            </a:r>
          </a:p>
          <a:p>
            <a:pPr marL="1143000" lvl="2" indent="-228600" defTabSz="914400">
              <a:lnSpc>
                <a:spcPct val="90000"/>
              </a:lnSpc>
              <a:spcBef>
                <a:spcPts val="500"/>
              </a:spcBef>
              <a:buFont typeface="Wingdings" panose="05000000000000000000" pitchFamily="2" charset="2"/>
              <a:buChar char="§"/>
            </a:pPr>
            <a:r>
              <a:rPr lang="en-US" sz="2400" dirty="0">
                <a:solidFill>
                  <a:schemeClr val="bg2"/>
                </a:solidFill>
                <a:latin typeface="Rockwell" panose="02060603020205020403" pitchFamily="18" charset="0"/>
              </a:rPr>
              <a:t>Requires signing EAW (Electronic Advancement Worksheet) prior to exam</a:t>
            </a:r>
          </a:p>
        </p:txBody>
      </p:sp>
      <p:pic>
        <p:nvPicPr>
          <p:cNvPr id="6" name="Picture 5">
            <a:extLst>
              <a:ext uri="{FF2B5EF4-FFF2-40B4-BE49-F238E27FC236}">
                <a16:creationId xmlns:a16="http://schemas.microsoft.com/office/drawing/2014/main" id="{10FBFF3C-A613-8B53-4663-4B951A85367E}"/>
              </a:ext>
            </a:extLst>
          </p:cNvPr>
          <p:cNvPicPr>
            <a:picLocks noChangeAspect="1"/>
          </p:cNvPicPr>
          <p:nvPr/>
        </p:nvPicPr>
        <p:blipFill>
          <a:blip r:embed="rId3"/>
          <a:stretch>
            <a:fillRect/>
          </a:stretch>
        </p:blipFill>
        <p:spPr>
          <a:xfrm>
            <a:off x="108918" y="1169874"/>
            <a:ext cx="7819619" cy="871654"/>
          </a:xfrm>
          <a:prstGeom prst="rect">
            <a:avLst/>
          </a:prstGeom>
        </p:spPr>
      </p:pic>
      <p:sp>
        <p:nvSpPr>
          <p:cNvPr id="10" name="Star: 5 Points 9">
            <a:extLst>
              <a:ext uri="{FF2B5EF4-FFF2-40B4-BE49-F238E27FC236}">
                <a16:creationId xmlns:a16="http://schemas.microsoft.com/office/drawing/2014/main" id="{6D0353C8-47CB-6680-9754-DABC1DC8596D}"/>
              </a:ext>
            </a:extLst>
          </p:cNvPr>
          <p:cNvSpPr/>
          <p:nvPr/>
        </p:nvSpPr>
        <p:spPr>
          <a:xfrm>
            <a:off x="276223" y="1209338"/>
            <a:ext cx="388884" cy="387477"/>
          </a:xfrm>
          <a:prstGeom prst="star5">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C3E94C6B-D34C-1C12-3A4E-19D7AD81B639}"/>
              </a:ext>
            </a:extLst>
          </p:cNvPr>
          <p:cNvSpPr/>
          <p:nvPr/>
        </p:nvSpPr>
        <p:spPr>
          <a:xfrm>
            <a:off x="357352" y="1530349"/>
            <a:ext cx="1173426" cy="550243"/>
          </a:xfrm>
          <a:prstGeom prst="ellipse">
            <a:avLst/>
          </a:prstGeom>
          <a:noFill/>
          <a:ln w="381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E73F7E5-8A8B-14F8-178C-492BCADE36EE}"/>
              </a:ext>
            </a:extLst>
          </p:cNvPr>
          <p:cNvPicPr>
            <a:picLocks noChangeAspect="1"/>
          </p:cNvPicPr>
          <p:nvPr/>
        </p:nvPicPr>
        <p:blipFill>
          <a:blip r:embed="rId4"/>
          <a:stretch>
            <a:fillRect/>
          </a:stretch>
        </p:blipFill>
        <p:spPr>
          <a:xfrm>
            <a:off x="2957652" y="1285884"/>
            <a:ext cx="2375550" cy="324407"/>
          </a:xfrm>
          <a:prstGeom prst="rect">
            <a:avLst/>
          </a:prstGeom>
        </p:spPr>
      </p:pic>
    </p:spTree>
    <p:extLst>
      <p:ext uri="{BB962C8B-B14F-4D97-AF65-F5344CB8AC3E}">
        <p14:creationId xmlns:p14="http://schemas.microsoft.com/office/powerpoint/2010/main" val="1226983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613" y="0"/>
            <a:ext cx="5630834" cy="1325563"/>
          </a:xfrm>
        </p:spPr>
        <p:txBody>
          <a:bodyPr/>
          <a:lstStyle/>
          <a:p>
            <a:r>
              <a:rPr lang="en-US" dirty="0">
                <a:solidFill>
                  <a:schemeClr val="tx1"/>
                </a:solidFill>
              </a:rPr>
              <a:t>Enabling Objectives</a:t>
            </a:r>
          </a:p>
        </p:txBody>
      </p:sp>
      <p:sp>
        <p:nvSpPr>
          <p:cNvPr id="3" name="Content Placeholder 2"/>
          <p:cNvSpPr>
            <a:spLocks noGrp="1"/>
          </p:cNvSpPr>
          <p:nvPr>
            <p:ph idx="1"/>
          </p:nvPr>
        </p:nvSpPr>
        <p:spPr>
          <a:xfrm>
            <a:off x="263613" y="1611444"/>
            <a:ext cx="8706889" cy="4484559"/>
          </a:xfrm>
        </p:spPr>
        <p:txBody>
          <a:bodyPr vert="horz" lIns="91440" tIns="45720" rIns="91440" bIns="45720" rtlCol="0" anchor="t">
            <a:normAutofit/>
          </a:bodyPr>
          <a:lstStyle/>
          <a:p>
            <a:r>
              <a:rPr lang="en-US" dirty="0"/>
              <a:t>IDENTIFY </a:t>
            </a:r>
            <a:r>
              <a:rPr lang="en-US" sz="2600" dirty="0"/>
              <a:t>Navy Wide Advancement eligibility per the Advancement Manual for Enlisted Personnel of the U.S. Navy and U.S. Navy Reserve, BUPERSINT 1430.16 (series)</a:t>
            </a:r>
          </a:p>
          <a:p>
            <a:r>
              <a:rPr lang="en-US" dirty="0"/>
              <a:t>DEFINE</a:t>
            </a:r>
            <a:r>
              <a:rPr lang="en-US" sz="2600" dirty="0"/>
              <a:t> Time in Service</a:t>
            </a:r>
          </a:p>
          <a:p>
            <a:r>
              <a:rPr lang="en-US" dirty="0"/>
              <a:t>DEFINE</a:t>
            </a:r>
            <a:r>
              <a:rPr lang="en-US" sz="2600" dirty="0"/>
              <a:t> Time in Rate</a:t>
            </a:r>
          </a:p>
          <a:p>
            <a:r>
              <a:rPr lang="en-US" dirty="0">
                <a:latin typeface="Rockwell"/>
              </a:rPr>
              <a:t>LIST A</a:t>
            </a:r>
            <a:r>
              <a:rPr lang="en-US" sz="2600" dirty="0">
                <a:latin typeface="Rockwell"/>
              </a:rPr>
              <a:t>dvancement paths available for E1 to E6 </a:t>
            </a:r>
            <a:endParaRPr lang="en-US" dirty="0"/>
          </a:p>
          <a:p>
            <a:r>
              <a:rPr lang="en-US" dirty="0"/>
              <a:t>IDENTIFY billet based advancement opportunities</a:t>
            </a:r>
          </a:p>
          <a:p>
            <a:pPr marL="0" indent="0" algn="ctr">
              <a:buNone/>
            </a:pPr>
            <a:endParaRPr lang="en-US" b="1" dirty="0"/>
          </a:p>
        </p:txBody>
      </p:sp>
    </p:spTree>
    <p:extLst>
      <p:ext uri="{BB962C8B-B14F-4D97-AF65-F5344CB8AC3E}">
        <p14:creationId xmlns:p14="http://schemas.microsoft.com/office/powerpoint/2010/main" val="3815257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E5 to E6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4" y="1753826"/>
            <a:ext cx="8591551" cy="4431434"/>
          </a:xfrm>
        </p:spPr>
        <p:txBody>
          <a:bodyPr>
            <a:normAutofit/>
          </a:bodyPr>
          <a:lstStyle/>
          <a:p>
            <a:endParaRPr lang="en-US" u="sng" dirty="0"/>
          </a:p>
          <a:p>
            <a:endParaRPr lang="en-US" dirty="0"/>
          </a:p>
        </p:txBody>
      </p:sp>
      <p:sp>
        <p:nvSpPr>
          <p:cNvPr id="5" name="TextBox 4">
            <a:extLst>
              <a:ext uri="{FF2B5EF4-FFF2-40B4-BE49-F238E27FC236}">
                <a16:creationId xmlns:a16="http://schemas.microsoft.com/office/drawing/2014/main" id="{A7984107-640B-7B9B-3B21-3A5B8E32721D}"/>
              </a:ext>
            </a:extLst>
          </p:cNvPr>
          <p:cNvSpPr txBox="1"/>
          <p:nvPr/>
        </p:nvSpPr>
        <p:spPr>
          <a:xfrm>
            <a:off x="144322" y="2108638"/>
            <a:ext cx="8855356" cy="3379387"/>
          </a:xfrm>
          <a:prstGeom prst="rect">
            <a:avLst/>
          </a:prstGeom>
          <a:noFill/>
        </p:spPr>
        <p:txBody>
          <a:bodyPr wrap="square" rtlCol="0">
            <a:spAutoFit/>
          </a:bodyPr>
          <a:lstStyle/>
          <a:p>
            <a:pPr lvl="1" algn="ctr" defTabSz="914400">
              <a:lnSpc>
                <a:spcPct val="90000"/>
              </a:lnSpc>
              <a:spcBef>
                <a:spcPts val="500"/>
              </a:spcBef>
            </a:pPr>
            <a:endParaRPr lang="en-US" sz="2400" dirty="0">
              <a:solidFill>
                <a:schemeClr val="bg2"/>
              </a:solidFill>
              <a:latin typeface="Rockwell" panose="02060603020205020403" pitchFamily="18" charset="0"/>
            </a:endParaRPr>
          </a:p>
          <a:p>
            <a:r>
              <a:rPr lang="en-US" sz="2400" dirty="0">
                <a:solidFill>
                  <a:schemeClr val="bg2"/>
                </a:solidFill>
                <a:latin typeface="Rockwell" panose="02060603020205020403" pitchFamily="18" charset="0"/>
              </a:rPr>
              <a:t>RKE (Rating Knowledge Exam)</a:t>
            </a:r>
          </a:p>
          <a:p>
            <a:pPr marL="342900" indent="-342900">
              <a:buFont typeface="Arial" panose="020B0604020202020204" pitchFamily="34" charset="0"/>
              <a:buChar char="•"/>
            </a:pPr>
            <a:r>
              <a:rPr lang="en-US" sz="2400" dirty="0">
                <a:solidFill>
                  <a:schemeClr val="bg2"/>
                </a:solidFill>
                <a:latin typeface="Rockwell" panose="02060603020205020403" pitchFamily="18" charset="0"/>
              </a:rPr>
              <a:t>Only applicable to DC and ABE rates currently</a:t>
            </a:r>
          </a:p>
          <a:p>
            <a:pPr marL="342900" indent="-342900">
              <a:buFont typeface="Arial" panose="020B0604020202020204" pitchFamily="34" charset="0"/>
              <a:buChar char="•"/>
            </a:pPr>
            <a:r>
              <a:rPr lang="en-US" sz="2400" dirty="0">
                <a:solidFill>
                  <a:schemeClr val="bg2"/>
                </a:solidFill>
                <a:latin typeface="Rockwell" panose="02060603020205020403" pitchFamily="18" charset="0"/>
              </a:rPr>
              <a:t>Only required to pass once per paygrade then compete for billet of higher paygrade </a:t>
            </a:r>
          </a:p>
          <a:p>
            <a:pPr marL="342900" indent="-342900">
              <a:buFont typeface="Arial" panose="020B0604020202020204" pitchFamily="34" charset="0"/>
              <a:buChar char="•"/>
            </a:pPr>
            <a:r>
              <a:rPr lang="en-US" sz="2400" dirty="0">
                <a:solidFill>
                  <a:schemeClr val="bg2"/>
                </a:solidFill>
                <a:latin typeface="Rockwell" panose="02060603020205020403" pitchFamily="18" charset="0"/>
              </a:rPr>
              <a:t>Used to compete for billet-based advancement (A2P/CA2P)</a:t>
            </a:r>
          </a:p>
          <a:p>
            <a:pPr marL="342900" indent="-342900">
              <a:buFont typeface="Arial" panose="020B0604020202020204" pitchFamily="34" charset="0"/>
              <a:buChar char="•"/>
            </a:pPr>
            <a:r>
              <a:rPr lang="en-US" sz="2400" dirty="0">
                <a:solidFill>
                  <a:schemeClr val="bg2"/>
                </a:solidFill>
                <a:latin typeface="Rockwell" panose="02060603020205020403" pitchFamily="18" charset="0"/>
              </a:rPr>
              <a:t>Requires signing EAW (Electronic Advancement Worksheet) prior to exam</a:t>
            </a:r>
          </a:p>
        </p:txBody>
      </p:sp>
      <p:pic>
        <p:nvPicPr>
          <p:cNvPr id="6" name="Picture 5">
            <a:extLst>
              <a:ext uri="{FF2B5EF4-FFF2-40B4-BE49-F238E27FC236}">
                <a16:creationId xmlns:a16="http://schemas.microsoft.com/office/drawing/2014/main" id="{10FBFF3C-A613-8B53-4663-4B951A85367E}"/>
              </a:ext>
            </a:extLst>
          </p:cNvPr>
          <p:cNvPicPr>
            <a:picLocks noChangeAspect="1"/>
          </p:cNvPicPr>
          <p:nvPr/>
        </p:nvPicPr>
        <p:blipFill>
          <a:blip r:embed="rId3"/>
          <a:stretch>
            <a:fillRect/>
          </a:stretch>
        </p:blipFill>
        <p:spPr>
          <a:xfrm>
            <a:off x="108918" y="1169874"/>
            <a:ext cx="7819619" cy="871654"/>
          </a:xfrm>
          <a:prstGeom prst="rect">
            <a:avLst/>
          </a:prstGeom>
        </p:spPr>
      </p:pic>
      <p:sp>
        <p:nvSpPr>
          <p:cNvPr id="10" name="Star: 5 Points 9">
            <a:extLst>
              <a:ext uri="{FF2B5EF4-FFF2-40B4-BE49-F238E27FC236}">
                <a16:creationId xmlns:a16="http://schemas.microsoft.com/office/drawing/2014/main" id="{6D0353C8-47CB-6680-9754-DABC1DC8596D}"/>
              </a:ext>
            </a:extLst>
          </p:cNvPr>
          <p:cNvSpPr/>
          <p:nvPr/>
        </p:nvSpPr>
        <p:spPr>
          <a:xfrm>
            <a:off x="1608160" y="1218224"/>
            <a:ext cx="388884" cy="387477"/>
          </a:xfrm>
          <a:prstGeom prst="star5">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C3E94C6B-D34C-1C12-3A4E-19D7AD81B639}"/>
              </a:ext>
            </a:extLst>
          </p:cNvPr>
          <p:cNvSpPr/>
          <p:nvPr/>
        </p:nvSpPr>
        <p:spPr>
          <a:xfrm>
            <a:off x="1802602" y="1468540"/>
            <a:ext cx="1297950" cy="685043"/>
          </a:xfrm>
          <a:prstGeom prst="ellipse">
            <a:avLst/>
          </a:prstGeom>
          <a:noFill/>
          <a:ln w="381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6210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E5 to E6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4" y="1753826"/>
            <a:ext cx="8591551" cy="4431434"/>
          </a:xfrm>
        </p:spPr>
        <p:txBody>
          <a:bodyPr>
            <a:normAutofit/>
          </a:bodyPr>
          <a:lstStyle/>
          <a:p>
            <a:endParaRPr lang="en-US" u="sng" dirty="0"/>
          </a:p>
          <a:p>
            <a:endParaRPr lang="en-US" dirty="0"/>
          </a:p>
        </p:txBody>
      </p:sp>
      <p:sp>
        <p:nvSpPr>
          <p:cNvPr id="5" name="TextBox 4">
            <a:extLst>
              <a:ext uri="{FF2B5EF4-FFF2-40B4-BE49-F238E27FC236}">
                <a16:creationId xmlns:a16="http://schemas.microsoft.com/office/drawing/2014/main" id="{A7984107-640B-7B9B-3B21-3A5B8E32721D}"/>
              </a:ext>
            </a:extLst>
          </p:cNvPr>
          <p:cNvSpPr txBox="1"/>
          <p:nvPr/>
        </p:nvSpPr>
        <p:spPr>
          <a:xfrm>
            <a:off x="12419" y="1835827"/>
            <a:ext cx="8855356" cy="2271391"/>
          </a:xfrm>
          <a:prstGeom prst="rect">
            <a:avLst/>
          </a:prstGeom>
          <a:noFill/>
        </p:spPr>
        <p:txBody>
          <a:bodyPr wrap="square" rtlCol="0">
            <a:spAutoFit/>
          </a:bodyPr>
          <a:lstStyle/>
          <a:p>
            <a:pPr lvl="1" algn="ctr" defTabSz="914400">
              <a:lnSpc>
                <a:spcPct val="90000"/>
              </a:lnSpc>
              <a:spcBef>
                <a:spcPts val="500"/>
              </a:spcBef>
            </a:pPr>
            <a:endParaRPr lang="en-US" sz="2400" dirty="0">
              <a:solidFill>
                <a:schemeClr val="bg2"/>
              </a:solidFill>
              <a:latin typeface="Rockwell" panose="02060603020205020403" pitchFamily="18" charset="0"/>
            </a:endParaRPr>
          </a:p>
          <a:p>
            <a:r>
              <a:rPr lang="en-US" sz="2400" dirty="0">
                <a:solidFill>
                  <a:schemeClr val="bg2"/>
                </a:solidFill>
                <a:latin typeface="Rockwell" panose="02060603020205020403" pitchFamily="18" charset="0"/>
              </a:rPr>
              <a:t>A2P- Advance to Position</a:t>
            </a:r>
          </a:p>
          <a:p>
            <a:pPr marL="342900" indent="-342900">
              <a:buFont typeface="Arial" panose="020B0604020202020204" pitchFamily="34" charset="0"/>
              <a:buChar char="•"/>
            </a:pPr>
            <a:r>
              <a:rPr lang="en-US" sz="2400" dirty="0">
                <a:solidFill>
                  <a:schemeClr val="bg2"/>
                </a:solidFill>
                <a:latin typeface="Rockwell" panose="02060603020205020403" pitchFamily="18" charset="0"/>
              </a:rPr>
              <a:t>E5 eligible (Passed E6 NWAE/RKE) applies for 3-year Journeyman assignment and advances upon arrival</a:t>
            </a:r>
          </a:p>
          <a:p>
            <a:pPr marL="342900" indent="-342900">
              <a:buFont typeface="Arial" panose="020B0604020202020204" pitchFamily="34" charset="0"/>
              <a:buChar char="•"/>
            </a:pPr>
            <a:r>
              <a:rPr lang="en-US" sz="2400" dirty="0">
                <a:solidFill>
                  <a:schemeClr val="bg2"/>
                </a:solidFill>
                <a:latin typeface="Rockwell" panose="02060603020205020403" pitchFamily="18" charset="0"/>
              </a:rPr>
              <a:t>Set paygrade search in </a:t>
            </a:r>
            <a:r>
              <a:rPr lang="en-US" sz="2400" dirty="0" err="1">
                <a:solidFill>
                  <a:schemeClr val="bg2"/>
                </a:solidFill>
                <a:latin typeface="Rockwell" panose="02060603020205020403" pitchFamily="18" charset="0"/>
              </a:rPr>
              <a:t>MyNavy</a:t>
            </a:r>
            <a:r>
              <a:rPr lang="en-US" sz="2400" dirty="0">
                <a:solidFill>
                  <a:schemeClr val="bg2"/>
                </a:solidFill>
                <a:latin typeface="Rockwell" panose="02060603020205020403" pitchFamily="18" charset="0"/>
              </a:rPr>
              <a:t> Assignment to “5-6” to find A2P billets</a:t>
            </a:r>
          </a:p>
        </p:txBody>
      </p:sp>
      <p:pic>
        <p:nvPicPr>
          <p:cNvPr id="6" name="Picture 5">
            <a:extLst>
              <a:ext uri="{FF2B5EF4-FFF2-40B4-BE49-F238E27FC236}">
                <a16:creationId xmlns:a16="http://schemas.microsoft.com/office/drawing/2014/main" id="{10FBFF3C-A613-8B53-4663-4B951A85367E}"/>
              </a:ext>
            </a:extLst>
          </p:cNvPr>
          <p:cNvPicPr>
            <a:picLocks noChangeAspect="1"/>
          </p:cNvPicPr>
          <p:nvPr/>
        </p:nvPicPr>
        <p:blipFill>
          <a:blip r:embed="rId3"/>
          <a:stretch>
            <a:fillRect/>
          </a:stretch>
        </p:blipFill>
        <p:spPr>
          <a:xfrm>
            <a:off x="108918" y="1169874"/>
            <a:ext cx="7819619" cy="871654"/>
          </a:xfrm>
          <a:prstGeom prst="rect">
            <a:avLst/>
          </a:prstGeom>
        </p:spPr>
      </p:pic>
      <p:sp>
        <p:nvSpPr>
          <p:cNvPr id="10" name="Star: 5 Points 9">
            <a:extLst>
              <a:ext uri="{FF2B5EF4-FFF2-40B4-BE49-F238E27FC236}">
                <a16:creationId xmlns:a16="http://schemas.microsoft.com/office/drawing/2014/main" id="{6D0353C8-47CB-6680-9754-DABC1DC8596D}"/>
              </a:ext>
            </a:extLst>
          </p:cNvPr>
          <p:cNvSpPr/>
          <p:nvPr/>
        </p:nvSpPr>
        <p:spPr>
          <a:xfrm>
            <a:off x="3066716" y="1448350"/>
            <a:ext cx="388884" cy="387477"/>
          </a:xfrm>
          <a:prstGeom prst="star5">
            <a:avLst/>
          </a:prstGeom>
          <a:solidFill>
            <a:schemeClr val="accent6">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C3E94C6B-D34C-1C12-3A4E-19D7AD81B639}"/>
              </a:ext>
            </a:extLst>
          </p:cNvPr>
          <p:cNvSpPr/>
          <p:nvPr/>
        </p:nvSpPr>
        <p:spPr>
          <a:xfrm>
            <a:off x="3369752" y="1530350"/>
            <a:ext cx="1297950" cy="685043"/>
          </a:xfrm>
          <a:prstGeom prst="ellipse">
            <a:avLst/>
          </a:prstGeom>
          <a:noFill/>
          <a:ln w="381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1E5950A-1EB5-FF94-9589-AEEE2F9C68D8}"/>
              </a:ext>
            </a:extLst>
          </p:cNvPr>
          <p:cNvPicPr>
            <a:picLocks noChangeAspect="1"/>
          </p:cNvPicPr>
          <p:nvPr/>
        </p:nvPicPr>
        <p:blipFill>
          <a:blip r:embed="rId4"/>
          <a:stretch>
            <a:fillRect/>
          </a:stretch>
        </p:blipFill>
        <p:spPr>
          <a:xfrm>
            <a:off x="240024" y="4189219"/>
            <a:ext cx="8855356" cy="1774253"/>
          </a:xfrm>
          <a:prstGeom prst="rect">
            <a:avLst/>
          </a:prstGeom>
        </p:spPr>
      </p:pic>
    </p:spTree>
    <p:extLst>
      <p:ext uri="{BB962C8B-B14F-4D97-AF65-F5344CB8AC3E}">
        <p14:creationId xmlns:p14="http://schemas.microsoft.com/office/powerpoint/2010/main" val="1253449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240" y="117851"/>
            <a:ext cx="5630834" cy="1325563"/>
          </a:xfrm>
        </p:spPr>
        <p:txBody>
          <a:bodyPr>
            <a:normAutofit/>
          </a:bodyPr>
          <a:lstStyle/>
          <a:p>
            <a:r>
              <a:rPr lang="en-US" sz="3600" dirty="0">
                <a:solidFill>
                  <a:srgbClr val="E8B010"/>
                </a:solidFill>
              </a:rPr>
              <a:t>Review and Summary</a:t>
            </a:r>
          </a:p>
        </p:txBody>
      </p:sp>
      <p:sp>
        <p:nvSpPr>
          <p:cNvPr id="4" name="Content Placeholder 2"/>
          <p:cNvSpPr>
            <a:spLocks noGrp="1"/>
          </p:cNvSpPr>
          <p:nvPr>
            <p:ph idx="1"/>
          </p:nvPr>
        </p:nvSpPr>
        <p:spPr>
          <a:xfrm>
            <a:off x="395158" y="1758724"/>
            <a:ext cx="7886700" cy="4101350"/>
          </a:xfrm>
        </p:spPr>
        <p:txBody>
          <a:bodyPr>
            <a:normAutofit/>
          </a:bodyPr>
          <a:lstStyle/>
          <a:p>
            <a:r>
              <a:rPr lang="en-US" sz="2400" dirty="0"/>
              <a:t>What are advancement requirements/paths for E3 to E4</a:t>
            </a:r>
          </a:p>
          <a:p>
            <a:r>
              <a:rPr lang="en-US" sz="2400" dirty="0"/>
              <a:t>What are advancement requirements/paths for E4 to E5</a:t>
            </a:r>
          </a:p>
          <a:p>
            <a:r>
              <a:rPr lang="en-US" sz="2400" dirty="0"/>
              <a:t>What are advancement requirements/paths for E5 to E6</a:t>
            </a:r>
          </a:p>
          <a:p>
            <a:pPr marL="0" indent="0">
              <a:buNone/>
            </a:pPr>
            <a:endParaRPr lang="en-US" dirty="0"/>
          </a:p>
          <a:p>
            <a:pPr marL="0" indent="0" algn="ctr">
              <a:buNone/>
            </a:pPr>
            <a:r>
              <a:rPr lang="en-US" sz="3600" b="1" dirty="0">
                <a:solidFill>
                  <a:schemeClr val="tx1"/>
                </a:solidFill>
              </a:rPr>
              <a:t>Questions?</a:t>
            </a:r>
          </a:p>
        </p:txBody>
      </p:sp>
    </p:spTree>
    <p:extLst>
      <p:ext uri="{BB962C8B-B14F-4D97-AF65-F5344CB8AC3E}">
        <p14:creationId xmlns:p14="http://schemas.microsoft.com/office/powerpoint/2010/main" val="2306909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References</a:t>
            </a:r>
          </a:p>
        </p:txBody>
      </p:sp>
      <p:sp>
        <p:nvSpPr>
          <p:cNvPr id="3" name="Content Placeholder 2"/>
          <p:cNvSpPr>
            <a:spLocks noGrp="1"/>
          </p:cNvSpPr>
          <p:nvPr>
            <p:ph idx="1"/>
          </p:nvPr>
        </p:nvSpPr>
        <p:spPr>
          <a:xfrm>
            <a:off x="276225" y="1613557"/>
            <a:ext cx="8315325" cy="4421043"/>
          </a:xfrm>
        </p:spPr>
        <p:txBody>
          <a:bodyPr vert="horz" lIns="91440" tIns="45720" rIns="91440" bIns="45720" rtlCol="0" anchor="t">
            <a:noAutofit/>
          </a:bodyPr>
          <a:lstStyle/>
          <a:p>
            <a:r>
              <a:rPr lang="en-US" sz="1800" dirty="0">
                <a:latin typeface="Rockwell"/>
              </a:rPr>
              <a:t>BUPERSINST 1430.16(Series)- Advancement Manual for Enlisted Personnel of the U.S. Navy and U.S. Navy Reserve</a:t>
            </a:r>
          </a:p>
          <a:p>
            <a:r>
              <a:rPr lang="en-US" sz="1800" dirty="0">
                <a:latin typeface="Rockwell"/>
              </a:rPr>
              <a:t>MILPERSMAN 1430-010- Accelerated Advancement of Recruit Training, Class “A” School Graduates, and Ceremonial Guard</a:t>
            </a:r>
          </a:p>
          <a:p>
            <a:r>
              <a:rPr lang="en-US" sz="1800" dirty="0">
                <a:latin typeface="Rockwell"/>
              </a:rPr>
              <a:t>MILPERSMAN 1430-020- Advancement After Reduction in Rate </a:t>
            </a:r>
          </a:p>
          <a:p>
            <a:r>
              <a:rPr lang="en-US" sz="1800" dirty="0">
                <a:latin typeface="Rockwell"/>
              </a:rPr>
              <a:t>MILPERSMAN 1510-030- Advanced Electronics Field, Advanced Technical Field, And Nuclear Field Programs</a:t>
            </a:r>
          </a:p>
          <a:p>
            <a:r>
              <a:rPr lang="en-US" sz="1800" dirty="0">
                <a:latin typeface="Rockwell"/>
              </a:rPr>
              <a:t>NAVADMIN 111/24- Implementation of Command Advance to Position </a:t>
            </a:r>
          </a:p>
          <a:p>
            <a:r>
              <a:rPr lang="en-US" sz="1800" dirty="0">
                <a:latin typeface="Rockwell"/>
              </a:rPr>
              <a:t>NAVADMIN 017/24- Detailing Marketplace Assignment Policy Phase IV- DC and ABE exclusive</a:t>
            </a:r>
          </a:p>
          <a:p>
            <a:r>
              <a:rPr lang="en-US" sz="1800" dirty="0">
                <a:latin typeface="Rockwell"/>
              </a:rPr>
              <a:t>NAVADMIN 237/23- Updates to the Navy Enlisted Leader Development Program</a:t>
            </a:r>
          </a:p>
        </p:txBody>
      </p:sp>
    </p:spTree>
    <p:extLst>
      <p:ext uri="{BB962C8B-B14F-4D97-AF65-F5344CB8AC3E}">
        <p14:creationId xmlns:p14="http://schemas.microsoft.com/office/powerpoint/2010/main" val="579601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References</a:t>
            </a:r>
          </a:p>
        </p:txBody>
      </p:sp>
      <p:sp>
        <p:nvSpPr>
          <p:cNvPr id="3" name="Content Placeholder 2"/>
          <p:cNvSpPr>
            <a:spLocks noGrp="1"/>
          </p:cNvSpPr>
          <p:nvPr>
            <p:ph idx="1"/>
          </p:nvPr>
        </p:nvSpPr>
        <p:spPr>
          <a:xfrm>
            <a:off x="276225" y="1613557"/>
            <a:ext cx="8315325" cy="4421043"/>
          </a:xfrm>
        </p:spPr>
        <p:txBody>
          <a:bodyPr vert="horz" lIns="91440" tIns="45720" rIns="91440" bIns="45720" rtlCol="0" anchor="t">
            <a:normAutofit/>
          </a:bodyPr>
          <a:lstStyle/>
          <a:p>
            <a:r>
              <a:rPr lang="en-US" sz="1800" dirty="0">
                <a:latin typeface="Rockwell"/>
              </a:rPr>
              <a:t>NAVADMIN 200/17- Commanding Officer Authority to Reinstate up to E4 Rank and Elimination of E4 Advancement Exams for 20 Ratings with Accelerated Advancement</a:t>
            </a:r>
          </a:p>
          <a:p>
            <a:r>
              <a:rPr lang="en-US" sz="1800" dirty="0">
                <a:latin typeface="Rockwell"/>
              </a:rPr>
              <a:t>MILPERSMAN 1160-100 Selective Training and Reenlistment (STAR) Program</a:t>
            </a:r>
            <a:endParaRPr lang="en-US"/>
          </a:p>
          <a:p>
            <a:r>
              <a:rPr lang="en-US" sz="1800" dirty="0">
                <a:latin typeface="Rockwell"/>
              </a:rPr>
              <a:t>Career School Listing (CSL)-https://www.mynavyhr.navy.mil/Career-Management/Community-Management/Enlisted-Career-Admin/SRB-SDAP-Enl-Bonus/Career-School-Listing</a:t>
            </a:r>
          </a:p>
          <a:p>
            <a:r>
              <a:rPr lang="en-US" sz="1800" dirty="0">
                <a:latin typeface="Rockwell"/>
              </a:rPr>
              <a:t>Detailing Marketplace Assignment Policy (DMAP) page- https://www.mynavyhr.navy.mil/Career-Management/Detailing/Enlisted /Detailing-Marketplace</a:t>
            </a:r>
          </a:p>
          <a:p>
            <a:r>
              <a:rPr lang="en-US" sz="1800" dirty="0">
                <a:latin typeface="Rockwell"/>
              </a:rPr>
              <a:t>Distribution Guidance Memorandum (DGM) 4092-2206</a:t>
            </a:r>
            <a:endParaRPr lang="en-US" sz="1800" dirty="0"/>
          </a:p>
          <a:p>
            <a:endParaRPr lang="en-US" sz="1600" dirty="0">
              <a:latin typeface="Rockwell"/>
            </a:endParaRPr>
          </a:p>
        </p:txBody>
      </p:sp>
    </p:spTree>
    <p:extLst>
      <p:ext uri="{BB962C8B-B14F-4D97-AF65-F5344CB8AC3E}">
        <p14:creationId xmlns:p14="http://schemas.microsoft.com/office/powerpoint/2010/main" val="67410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679" y="310864"/>
            <a:ext cx="6119206" cy="1346344"/>
          </a:xfrm>
        </p:spPr>
        <p:txBody>
          <a:bodyPr>
            <a:normAutofit/>
          </a:bodyPr>
          <a:lstStyle/>
          <a:p>
            <a:r>
              <a:rPr lang="en-US" sz="3600" dirty="0">
                <a:solidFill>
                  <a:srgbClr val="E8B010"/>
                </a:solidFill>
                <a:latin typeface="Rockwell"/>
              </a:rPr>
              <a:t>Advancement Eligibility</a:t>
            </a:r>
            <a:endParaRPr lang="en-US" sz="3600" dirty="0">
              <a:solidFill>
                <a:srgbClr val="E8B010"/>
              </a:solidFill>
            </a:endParaRPr>
          </a:p>
        </p:txBody>
      </p:sp>
      <p:sp>
        <p:nvSpPr>
          <p:cNvPr id="3" name="Content Placeholder 2"/>
          <p:cNvSpPr>
            <a:spLocks noGrp="1"/>
          </p:cNvSpPr>
          <p:nvPr>
            <p:ph idx="1"/>
          </p:nvPr>
        </p:nvSpPr>
        <p:spPr>
          <a:xfrm>
            <a:off x="292679" y="1713769"/>
            <a:ext cx="8784082" cy="4357649"/>
          </a:xfrm>
        </p:spPr>
        <p:txBody>
          <a:bodyPr vert="horz" lIns="91440" tIns="45720" rIns="91440" bIns="45720" rtlCol="0" anchor="t">
            <a:noAutofit/>
          </a:bodyPr>
          <a:lstStyle/>
          <a:p>
            <a:r>
              <a:rPr lang="en-US" sz="2400" dirty="0">
                <a:latin typeface="Rockwell"/>
              </a:rPr>
              <a:t>Eligibility</a:t>
            </a:r>
          </a:p>
          <a:p>
            <a:pPr lvl="1"/>
            <a:r>
              <a:rPr lang="en-US" dirty="0">
                <a:latin typeface="Rockwell"/>
              </a:rPr>
              <a:t>Must be recommended by CO </a:t>
            </a:r>
          </a:p>
          <a:p>
            <a:pPr lvl="1"/>
            <a:r>
              <a:rPr lang="en-US" dirty="0">
                <a:latin typeface="Rockwell"/>
              </a:rPr>
              <a:t>Be in proper path of advancement</a:t>
            </a:r>
            <a:endParaRPr lang="en-US" dirty="0"/>
          </a:p>
          <a:p>
            <a:pPr lvl="1"/>
            <a:r>
              <a:rPr lang="en-US" dirty="0">
                <a:latin typeface="Rockwell"/>
              </a:rPr>
              <a:t>Have completed the Professional Military Knowledge – Eligibility Exam (PMK-EE) for the next paygrade </a:t>
            </a:r>
            <a:br>
              <a:rPr lang="en-US" dirty="0">
                <a:latin typeface="Rockwell"/>
              </a:rPr>
            </a:br>
            <a:r>
              <a:rPr lang="en-US" dirty="0">
                <a:latin typeface="Rockwell"/>
              </a:rPr>
              <a:t>(E-5 through E-7 paygrades</a:t>
            </a:r>
            <a:r>
              <a:rPr lang="en-US" sz="1800" dirty="0">
                <a:latin typeface="Rockwell"/>
              </a:rPr>
              <a:t>)</a:t>
            </a:r>
          </a:p>
          <a:p>
            <a:pPr lvl="1"/>
            <a:r>
              <a:rPr lang="en-US" dirty="0">
                <a:latin typeface="Rockwell"/>
              </a:rPr>
              <a:t>*Beginning calendar year 2025, Enlisted Leader Development (ELD) is required for E6 and E7 advancement, not yet requirement for E5.</a:t>
            </a:r>
          </a:p>
        </p:txBody>
      </p:sp>
    </p:spTree>
    <p:extLst>
      <p:ext uri="{BB962C8B-B14F-4D97-AF65-F5344CB8AC3E}">
        <p14:creationId xmlns:p14="http://schemas.microsoft.com/office/powerpoint/2010/main" val="1932759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E1 to E6 Advancement</a:t>
            </a:r>
          </a:p>
        </p:txBody>
      </p:sp>
      <p:pic>
        <p:nvPicPr>
          <p:cNvPr id="4" name="Content Placeholder 3">
            <a:extLst>
              <a:ext uri="{FF2B5EF4-FFF2-40B4-BE49-F238E27FC236}">
                <a16:creationId xmlns:a16="http://schemas.microsoft.com/office/drawing/2014/main" id="{85983845-FD61-12D6-096F-871175332958}"/>
              </a:ext>
            </a:extLst>
          </p:cNvPr>
          <p:cNvPicPr>
            <a:picLocks noGrp="1" noChangeAspect="1"/>
          </p:cNvPicPr>
          <p:nvPr>
            <p:ph idx="1"/>
          </p:nvPr>
        </p:nvPicPr>
        <p:blipFill>
          <a:blip r:embed="rId3"/>
          <a:stretch>
            <a:fillRect/>
          </a:stretch>
        </p:blipFill>
        <p:spPr>
          <a:xfrm>
            <a:off x="779015" y="1538956"/>
            <a:ext cx="6529935" cy="4045858"/>
          </a:xfrm>
          <a:prstGeom prst="rect">
            <a:avLst/>
          </a:prstGeom>
        </p:spPr>
      </p:pic>
      <p:pic>
        <p:nvPicPr>
          <p:cNvPr id="7" name="Picture 6">
            <a:extLst>
              <a:ext uri="{FF2B5EF4-FFF2-40B4-BE49-F238E27FC236}">
                <a16:creationId xmlns:a16="http://schemas.microsoft.com/office/drawing/2014/main" id="{095C7EDE-2A5F-4DFF-F500-E0C6EA165769}"/>
              </a:ext>
            </a:extLst>
          </p:cNvPr>
          <p:cNvPicPr>
            <a:picLocks noChangeAspect="1"/>
          </p:cNvPicPr>
          <p:nvPr/>
        </p:nvPicPr>
        <p:blipFill>
          <a:blip r:embed="rId4"/>
          <a:stretch>
            <a:fillRect/>
          </a:stretch>
        </p:blipFill>
        <p:spPr>
          <a:xfrm>
            <a:off x="3317460" y="5694115"/>
            <a:ext cx="1879728" cy="239912"/>
          </a:xfrm>
          <a:prstGeom prst="rect">
            <a:avLst/>
          </a:prstGeom>
        </p:spPr>
      </p:pic>
      <p:pic>
        <p:nvPicPr>
          <p:cNvPr id="19" name="Picture 18">
            <a:extLst>
              <a:ext uri="{FF2B5EF4-FFF2-40B4-BE49-F238E27FC236}">
                <a16:creationId xmlns:a16="http://schemas.microsoft.com/office/drawing/2014/main" id="{A711C29A-97B8-08A2-9B76-7E6EA94915DF}"/>
              </a:ext>
            </a:extLst>
          </p:cNvPr>
          <p:cNvPicPr>
            <a:picLocks noChangeAspect="1"/>
          </p:cNvPicPr>
          <p:nvPr/>
        </p:nvPicPr>
        <p:blipFill>
          <a:blip r:embed="rId5"/>
          <a:stretch>
            <a:fillRect/>
          </a:stretch>
        </p:blipFill>
        <p:spPr>
          <a:xfrm>
            <a:off x="777801" y="3299732"/>
            <a:ext cx="6524019" cy="585107"/>
          </a:xfrm>
          <a:prstGeom prst="rect">
            <a:avLst/>
          </a:prstGeom>
        </p:spPr>
      </p:pic>
    </p:spTree>
    <p:extLst>
      <p:ext uri="{BB962C8B-B14F-4D97-AF65-F5344CB8AC3E}">
        <p14:creationId xmlns:p14="http://schemas.microsoft.com/office/powerpoint/2010/main" val="3217972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E1 to E3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5" y="1530350"/>
            <a:ext cx="8436851" cy="4631131"/>
          </a:xfrm>
        </p:spPr>
        <p:txBody>
          <a:bodyPr>
            <a:normAutofit/>
          </a:bodyPr>
          <a:lstStyle/>
          <a:p>
            <a:endParaRPr lang="en-US" u="sng" dirty="0"/>
          </a:p>
          <a:p>
            <a:endParaRPr lang="en-US" u="sng" dirty="0"/>
          </a:p>
          <a:p>
            <a:endParaRPr lang="en-US" sz="1800" u="sng" dirty="0"/>
          </a:p>
          <a:p>
            <a:endParaRPr lang="en-US" sz="1800" u="sng" dirty="0"/>
          </a:p>
          <a:p>
            <a:r>
              <a:rPr lang="en-US" sz="1800" u="sng" dirty="0"/>
              <a:t>TIS</a:t>
            </a:r>
            <a:r>
              <a:rPr lang="en-US" sz="1800" dirty="0"/>
              <a:t>- Time-In-Service </a:t>
            </a:r>
          </a:p>
          <a:p>
            <a:pPr lvl="1"/>
            <a:r>
              <a:rPr lang="en-US" sz="1800" dirty="0"/>
              <a:t>E1 to E2 is 9 months TIS/E2 to E3 is 18 months TIS</a:t>
            </a:r>
          </a:p>
          <a:p>
            <a:r>
              <a:rPr lang="en-US" sz="1800" u="sng" dirty="0"/>
              <a:t>AAP</a:t>
            </a:r>
            <a:r>
              <a:rPr lang="en-US" sz="1800" dirty="0"/>
              <a:t>- Accelerated Advancement Program</a:t>
            </a:r>
          </a:p>
          <a:p>
            <a:pPr lvl="1"/>
            <a:r>
              <a:rPr lang="en-US" sz="1800" dirty="0"/>
              <a:t>CO,  Navy Recruit Training Command may advance top 10% of each graduating class to next higher paygrade</a:t>
            </a:r>
          </a:p>
          <a:p>
            <a:pPr lvl="1"/>
            <a:r>
              <a:rPr lang="en-US" sz="1800" dirty="0"/>
              <a:t>COs of traditional/nontraditional  school may advance #1/top 5% of  graduates in each class to next higher paygrade (not to exceed E3)</a:t>
            </a:r>
          </a:p>
          <a:p>
            <a:pPr lvl="1"/>
            <a:r>
              <a:rPr lang="en-US" sz="1800" dirty="0"/>
              <a:t>Ceremonial Guard and Advanced Electronics/Technical/Nuclear Fields advancement </a:t>
            </a:r>
          </a:p>
        </p:txBody>
      </p:sp>
      <p:pic>
        <p:nvPicPr>
          <p:cNvPr id="18" name="Picture 17">
            <a:extLst>
              <a:ext uri="{FF2B5EF4-FFF2-40B4-BE49-F238E27FC236}">
                <a16:creationId xmlns:a16="http://schemas.microsoft.com/office/drawing/2014/main" id="{EF4FD976-4B04-7F11-12BB-460813D058A3}"/>
              </a:ext>
            </a:extLst>
          </p:cNvPr>
          <p:cNvPicPr>
            <a:picLocks noChangeAspect="1"/>
          </p:cNvPicPr>
          <p:nvPr/>
        </p:nvPicPr>
        <p:blipFill>
          <a:blip r:embed="rId3"/>
          <a:stretch>
            <a:fillRect/>
          </a:stretch>
        </p:blipFill>
        <p:spPr>
          <a:xfrm>
            <a:off x="339286" y="1271751"/>
            <a:ext cx="8174093" cy="1881353"/>
          </a:xfrm>
          <a:prstGeom prst="rect">
            <a:avLst/>
          </a:prstGeom>
        </p:spPr>
      </p:pic>
    </p:spTree>
    <p:extLst>
      <p:ext uri="{BB962C8B-B14F-4D97-AF65-F5344CB8AC3E}">
        <p14:creationId xmlns:p14="http://schemas.microsoft.com/office/powerpoint/2010/main" val="213563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E3 to E4 Advancement</a:t>
            </a:r>
          </a:p>
        </p:txBody>
      </p:sp>
      <p:sp>
        <p:nvSpPr>
          <p:cNvPr id="15" name="Content Placeholder 14">
            <a:extLst>
              <a:ext uri="{FF2B5EF4-FFF2-40B4-BE49-F238E27FC236}">
                <a16:creationId xmlns:a16="http://schemas.microsoft.com/office/drawing/2014/main" id="{8C108423-0408-17B5-1D87-26F0E4772AB7}"/>
              </a:ext>
            </a:extLst>
          </p:cNvPr>
          <p:cNvSpPr>
            <a:spLocks noGrp="1"/>
          </p:cNvSpPr>
          <p:nvPr>
            <p:ph idx="1"/>
          </p:nvPr>
        </p:nvSpPr>
        <p:spPr>
          <a:xfrm>
            <a:off x="276223" y="1879665"/>
            <a:ext cx="8591551" cy="4237355"/>
          </a:xfrm>
        </p:spPr>
        <p:txBody>
          <a:bodyPr vert="horz" lIns="91440" tIns="45720" rIns="91440" bIns="45720" rtlCol="0" anchor="t">
            <a:normAutofit/>
          </a:bodyPr>
          <a:lstStyle/>
          <a:p>
            <a:endParaRPr lang="en-US" u="sng" dirty="0"/>
          </a:p>
          <a:p>
            <a:r>
              <a:rPr lang="en-US" sz="2600" u="sng" dirty="0"/>
              <a:t>TIS</a:t>
            </a:r>
            <a:r>
              <a:rPr lang="en-US" sz="2600" dirty="0"/>
              <a:t>- E3 to E4 is 30 months </a:t>
            </a:r>
          </a:p>
          <a:p>
            <a:r>
              <a:rPr lang="en-US" sz="2600" u="sng" dirty="0">
                <a:latin typeface="Rockwell"/>
              </a:rPr>
              <a:t>AAP</a:t>
            </a:r>
            <a:r>
              <a:rPr lang="en-US" sz="2600">
                <a:latin typeface="Rockwell"/>
              </a:rPr>
              <a:t>- Accelerated Advancement Program</a:t>
            </a:r>
          </a:p>
          <a:p>
            <a:pPr lvl="1"/>
            <a:r>
              <a:rPr lang="en-US" sz="2600" dirty="0"/>
              <a:t>COs of traditional/nontraditional  school may advance top 10% of  graduates in each class to E4, regardless of current paygrade. (observation period &amp; additional obligated service)</a:t>
            </a:r>
          </a:p>
          <a:p>
            <a:pPr lvl="1"/>
            <a:r>
              <a:rPr lang="en-US" sz="2600" dirty="0">
                <a:latin typeface="Rockwell"/>
              </a:rPr>
              <a:t>Advanced Electronics/Technical and Nuclear Fields require 6 months TIR as E3 and successful completion of training to advance to E4</a:t>
            </a:r>
          </a:p>
        </p:txBody>
      </p:sp>
      <p:pic>
        <p:nvPicPr>
          <p:cNvPr id="4" name="Picture 3">
            <a:extLst>
              <a:ext uri="{FF2B5EF4-FFF2-40B4-BE49-F238E27FC236}">
                <a16:creationId xmlns:a16="http://schemas.microsoft.com/office/drawing/2014/main" id="{6A945481-FE6F-BBAC-DA01-B94DF5BC5639}"/>
              </a:ext>
            </a:extLst>
          </p:cNvPr>
          <p:cNvPicPr>
            <a:picLocks noChangeAspect="1"/>
          </p:cNvPicPr>
          <p:nvPr/>
        </p:nvPicPr>
        <p:blipFill>
          <a:blip r:embed="rId3"/>
          <a:stretch>
            <a:fillRect/>
          </a:stretch>
        </p:blipFill>
        <p:spPr>
          <a:xfrm>
            <a:off x="584276" y="1533827"/>
            <a:ext cx="7443258" cy="802821"/>
          </a:xfrm>
          <a:prstGeom prst="rect">
            <a:avLst/>
          </a:prstGeom>
        </p:spPr>
      </p:pic>
    </p:spTree>
    <p:extLst>
      <p:ext uri="{BB962C8B-B14F-4D97-AF65-F5344CB8AC3E}">
        <p14:creationId xmlns:p14="http://schemas.microsoft.com/office/powerpoint/2010/main" val="1874608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04787"/>
            <a:ext cx="5630834" cy="1325563"/>
          </a:xfrm>
        </p:spPr>
        <p:txBody>
          <a:bodyPr/>
          <a:lstStyle/>
          <a:p>
            <a:r>
              <a:rPr lang="en-US" dirty="0">
                <a:solidFill>
                  <a:srgbClr val="E8B010"/>
                </a:solidFill>
              </a:rPr>
              <a:t>Reduction</a:t>
            </a:r>
          </a:p>
        </p:txBody>
      </p:sp>
      <p:pic>
        <p:nvPicPr>
          <p:cNvPr id="25" name="Content Placeholder 24">
            <a:extLst>
              <a:ext uri="{FF2B5EF4-FFF2-40B4-BE49-F238E27FC236}">
                <a16:creationId xmlns:a16="http://schemas.microsoft.com/office/drawing/2014/main" id="{FD8F1340-B738-E4F5-E570-8E97FA478D5F}"/>
              </a:ext>
            </a:extLst>
          </p:cNvPr>
          <p:cNvPicPr>
            <a:picLocks noGrp="1" noChangeAspect="1"/>
          </p:cNvPicPr>
          <p:nvPr>
            <p:ph idx="1"/>
          </p:nvPr>
        </p:nvPicPr>
        <p:blipFill>
          <a:blip r:embed="rId3"/>
          <a:stretch>
            <a:fillRect/>
          </a:stretch>
        </p:blipFill>
        <p:spPr>
          <a:xfrm>
            <a:off x="-2094" y="1698267"/>
            <a:ext cx="6538475" cy="3457586"/>
          </a:xfrm>
        </p:spPr>
      </p:pic>
      <p:sp>
        <p:nvSpPr>
          <p:cNvPr id="27" name="Rectangle 26">
            <a:extLst>
              <a:ext uri="{FF2B5EF4-FFF2-40B4-BE49-F238E27FC236}">
                <a16:creationId xmlns:a16="http://schemas.microsoft.com/office/drawing/2014/main" id="{D6A411DC-6A1C-479C-7F70-2C03BE51F9B3}"/>
              </a:ext>
            </a:extLst>
          </p:cNvPr>
          <p:cNvSpPr/>
          <p:nvPr/>
        </p:nvSpPr>
        <p:spPr>
          <a:xfrm>
            <a:off x="6211614" y="1605453"/>
            <a:ext cx="641130" cy="273269"/>
          </a:xfrm>
          <a:prstGeom prst="rect">
            <a:avLst/>
          </a:prstGeom>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6585694B-C981-A54F-3364-BA1B889BBF08}"/>
              </a:ext>
            </a:extLst>
          </p:cNvPr>
          <p:cNvSpPr/>
          <p:nvPr/>
        </p:nvSpPr>
        <p:spPr>
          <a:xfrm>
            <a:off x="6495394" y="3155731"/>
            <a:ext cx="493986" cy="273269"/>
          </a:xfrm>
          <a:prstGeom prst="rect">
            <a:avLst/>
          </a:prstGeom>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8E20313E-9F05-BBBE-0B7D-C815CFFE66F8}"/>
              </a:ext>
            </a:extLst>
          </p:cNvPr>
          <p:cNvSpPr txBox="1"/>
          <p:nvPr/>
        </p:nvSpPr>
        <p:spPr>
          <a:xfrm>
            <a:off x="6398272" y="1605453"/>
            <a:ext cx="2567050" cy="3816429"/>
          </a:xfrm>
          <a:prstGeom prst="rect">
            <a:avLst/>
          </a:prstGeom>
          <a:noFill/>
        </p:spPr>
        <p:txBody>
          <a:bodyPr wrap="square" rtlCol="0">
            <a:spAutoFit/>
          </a:bodyPr>
          <a:lstStyle/>
          <a:p>
            <a:r>
              <a:rPr lang="en-US" sz="2200" dirty="0">
                <a:solidFill>
                  <a:schemeClr val="tx2"/>
                </a:solidFill>
                <a:latin typeface="Rockwell" panose="02060603020205020403" pitchFamily="18" charset="0"/>
              </a:rPr>
              <a:t>Any reduction in paygrade requires regaining advancement recommendation, 6 months at each following paygrade to E4 or meet TIS gates (whichever is greater)</a:t>
            </a:r>
          </a:p>
        </p:txBody>
      </p:sp>
      <p:pic>
        <p:nvPicPr>
          <p:cNvPr id="4" name="Picture 3">
            <a:extLst>
              <a:ext uri="{FF2B5EF4-FFF2-40B4-BE49-F238E27FC236}">
                <a16:creationId xmlns:a16="http://schemas.microsoft.com/office/drawing/2014/main" id="{D0B86CC6-D189-1C7E-9B3E-85B9FB38AD0B}"/>
              </a:ext>
            </a:extLst>
          </p:cNvPr>
          <p:cNvPicPr>
            <a:picLocks noChangeAspect="1"/>
          </p:cNvPicPr>
          <p:nvPr/>
        </p:nvPicPr>
        <p:blipFill>
          <a:blip r:embed="rId4"/>
          <a:stretch>
            <a:fillRect/>
          </a:stretch>
        </p:blipFill>
        <p:spPr>
          <a:xfrm>
            <a:off x="3705" y="4364113"/>
            <a:ext cx="5991830" cy="802821"/>
          </a:xfrm>
          <a:prstGeom prst="rect">
            <a:avLst/>
          </a:prstGeom>
        </p:spPr>
      </p:pic>
    </p:spTree>
    <p:extLst>
      <p:ext uri="{BB962C8B-B14F-4D97-AF65-F5344CB8AC3E}">
        <p14:creationId xmlns:p14="http://schemas.microsoft.com/office/powerpoint/2010/main" val="2412046811"/>
      </p:ext>
    </p:extLst>
  </p:cSld>
  <p:clrMapOvr>
    <a:masterClrMapping/>
  </p:clrMapOvr>
</p:sld>
</file>

<file path=ppt/theme/theme1.xml><?xml version="1.0" encoding="utf-8"?>
<a:theme xmlns:a="http://schemas.openxmlformats.org/drawingml/2006/main" name="fbts2">
  <a:themeElements>
    <a:clrScheme name="Custom 2">
      <a:dk1>
        <a:srgbClr val="E8B010"/>
      </a:dk1>
      <a:lt1>
        <a:srgbClr val="022A3A"/>
      </a:lt1>
      <a:dk2>
        <a:srgbClr val="E8B010"/>
      </a:dk2>
      <a:lt2>
        <a:srgbClr val="FFFEF9"/>
      </a:lt2>
      <a:accent1>
        <a:srgbClr val="000000"/>
      </a:accent1>
      <a:accent2>
        <a:srgbClr val="C6CCD0"/>
      </a:accent2>
      <a:accent3>
        <a:srgbClr val="FFFEF9"/>
      </a:accent3>
      <a:accent4>
        <a:srgbClr val="E8B010"/>
      </a:accent4>
      <a:accent5>
        <a:srgbClr val="0076A9"/>
      </a:accent5>
      <a:accent6>
        <a:srgbClr val="022A3A"/>
      </a:accent6>
      <a:hlink>
        <a:srgbClr val="0076A9"/>
      </a:hlink>
      <a:folHlink>
        <a:srgbClr val="0076A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bts2" id="{61249A60-6EF2-405B-9A8F-25E36BAE43AD}" vid="{0779729B-0038-4331-8F4E-695AD654B0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255B2E60AA534F8A31657A2F83B2E5" ma:contentTypeVersion="5" ma:contentTypeDescription="Create a new document." ma:contentTypeScope="" ma:versionID="9f1d7f3fcfa8ed0f840286d8c5654046">
  <xsd:schema xmlns:xsd="http://www.w3.org/2001/XMLSchema" xmlns:xs="http://www.w3.org/2001/XMLSchema" xmlns:p="http://schemas.microsoft.com/office/2006/metadata/properties" xmlns:ns2="988957f4-c619-44e7-9ffa-1e7677450ad0" targetNamespace="http://schemas.microsoft.com/office/2006/metadata/properties" ma:root="true" ma:fieldsID="943c4ece67a961319a9909cdbd46ca8e" ns2:_="">
    <xsd:import namespace="988957f4-c619-44e7-9ffa-1e7677450ad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Review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8957f4-c619-44e7-9ffa-1e7677450a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Reviewedby" ma:index="12" nillable="true" ma:displayName="Reviewed by" ma:format="Dropdown" ma:internalName="Reviewedb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Reviewedby xmlns="988957f4-c619-44e7-9ffa-1e7677450ad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994D83-4D1E-4B2A-850A-C4D0B8CD8F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8957f4-c619-44e7-9ffa-1e7677450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9B435B-F815-46E8-A9E5-1F17A2E6EA8C}">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 ds:uri="988957f4-c619-44e7-9ffa-1e7677450ad0"/>
  </ds:schemaRefs>
</ds:datastoreItem>
</file>

<file path=customXml/itemProps3.xml><?xml version="1.0" encoding="utf-8"?>
<ds:datastoreItem xmlns:ds="http://schemas.openxmlformats.org/officeDocument/2006/customXml" ds:itemID="{CA3078E0-6EC0-415D-A6E1-D5D9418650C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1002</TotalTime>
  <Words>2238</Words>
  <Application>Microsoft Office PowerPoint</Application>
  <PresentationFormat>On-screen Show (4:3)</PresentationFormat>
  <Paragraphs>217</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fbts2</vt:lpstr>
      <vt:lpstr>First Term Success Workshop</vt:lpstr>
      <vt:lpstr>Enabling Objectives</vt:lpstr>
      <vt:lpstr>References</vt:lpstr>
      <vt:lpstr>References</vt:lpstr>
      <vt:lpstr>Advancement Eligibility</vt:lpstr>
      <vt:lpstr>E1 to E6 Advancement</vt:lpstr>
      <vt:lpstr>E1 to E3 Advancement</vt:lpstr>
      <vt:lpstr>E3 to E4 Advancement</vt:lpstr>
      <vt:lpstr>Reduction</vt:lpstr>
      <vt:lpstr>E4 to E5 Advancement</vt:lpstr>
      <vt:lpstr>E4 to E5 Advancement</vt:lpstr>
      <vt:lpstr>E4 to E5 Advancement</vt:lpstr>
      <vt:lpstr>Exam Profile Sheet</vt:lpstr>
      <vt:lpstr>E4 to E5 Advancement</vt:lpstr>
      <vt:lpstr>E4 to E5 Advancement</vt:lpstr>
      <vt:lpstr>E4 to E5 Advancement</vt:lpstr>
      <vt:lpstr>E4 to E5 Advancement</vt:lpstr>
      <vt:lpstr>E4 to E5 Advancement</vt:lpstr>
      <vt:lpstr>E5 to E6 Advancement</vt:lpstr>
      <vt:lpstr>E5 to E6 Advancement</vt:lpstr>
      <vt:lpstr>E5 to E6 Advancement</vt:lpstr>
      <vt:lpstr>Review and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Harshbarger</dc:creator>
  <cp:lastModifiedBy>Fahey, Sara J PO1 USN COMPACFLT (USA)</cp:lastModifiedBy>
  <cp:revision>539</cp:revision>
  <dcterms:created xsi:type="dcterms:W3CDTF">2019-02-21T05:43:23Z</dcterms:created>
  <dcterms:modified xsi:type="dcterms:W3CDTF">2024-08-27T16:55:26Z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0x01010038255B2E60AA534F8A31657A2F83B2E5</vt:lpwstr>
  </property>
  <property fmtid="{D5CDD505-2E9C-101B-9397-08002B2CF9AE}" pid="3" name="Order">
    <vt:r8>94900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_ExtendedDescription">
    <vt:lpwstr/>
  </property>
  <property fmtid="{D5CDD505-2E9C-101B-9397-08002B2CF9AE}" pid="11" name="TriggerFlowInfo">
    <vt:lpwstr/>
  </property>
</Properties>
</file>